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layout11.xml" ContentType="application/vnd.openxmlformats-officedocument.drawingml.diagramLayout+xml"/>
  <Override PartName="/ppt/diagrams/drawing5.xml" ContentType="application/vnd.ms-office.drawingml.diagramDrawing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6.xml" ContentType="application/vnd.ms-office.drawingml.diagramDrawing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diagrams/data11.xml" ContentType="application/vnd.openxmlformats-officedocument.drawingml.diagramData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</p:sldMasterIdLst>
  <p:sldIdLst>
    <p:sldId id="256" r:id="rId2"/>
    <p:sldId id="257" r:id="rId3"/>
    <p:sldId id="258" r:id="rId4"/>
    <p:sldId id="284" r:id="rId5"/>
    <p:sldId id="259" r:id="rId6"/>
    <p:sldId id="260" r:id="rId7"/>
    <p:sldId id="261" r:id="rId8"/>
    <p:sldId id="262" r:id="rId9"/>
    <p:sldId id="263" r:id="rId10"/>
    <p:sldId id="264" r:id="rId11"/>
    <p:sldId id="282" r:id="rId12"/>
    <p:sldId id="265" r:id="rId13"/>
    <p:sldId id="281" r:id="rId14"/>
    <p:sldId id="266" r:id="rId15"/>
    <p:sldId id="268" r:id="rId16"/>
    <p:sldId id="280" r:id="rId17"/>
    <p:sldId id="267" r:id="rId18"/>
    <p:sldId id="279" r:id="rId19"/>
    <p:sldId id="269" r:id="rId20"/>
    <p:sldId id="278" r:id="rId21"/>
    <p:sldId id="271" r:id="rId22"/>
    <p:sldId id="283" r:id="rId23"/>
    <p:sldId id="270" r:id="rId24"/>
    <p:sldId id="276" r:id="rId25"/>
    <p:sldId id="272" r:id="rId26"/>
    <p:sldId id="273" r:id="rId27"/>
    <p:sldId id="274" r:id="rId28"/>
    <p:sldId id="275" r:id="rId29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CF88D1-85F9-4447-8647-0E50E0FE1048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DC8B79-E07C-4D73-801E-4FE4AC52CF39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ООП ДО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A14B1B7-4443-4E61-9349-A0E0373ACF5E}" type="parTrans" cxnId="{39ADB977-BD7A-4C96-80CB-F87D0A57266C}">
      <dgm:prSet/>
      <dgm:spPr/>
      <dgm:t>
        <a:bodyPr/>
        <a:lstStyle/>
        <a:p>
          <a:endParaRPr lang="ru-RU"/>
        </a:p>
      </dgm:t>
    </dgm:pt>
    <dgm:pt modelId="{613D9E16-3D4A-4958-96C7-678095C65CFE}" type="sibTrans" cxnId="{39ADB977-BD7A-4C96-80CB-F87D0A57266C}">
      <dgm:prSet/>
      <dgm:spPr/>
      <dgm:t>
        <a:bodyPr/>
        <a:lstStyle/>
        <a:p>
          <a:endParaRPr lang="ru-RU"/>
        </a:p>
      </dgm:t>
    </dgm:pt>
    <dgm:pt modelId="{149FF7C1-4CC0-4ADA-A441-826A29BA10C8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Обязательная часть ( 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62%)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75DABB6-B450-4E04-ABD9-F1BCD9834211}" type="parTrans" cxnId="{29C7D631-85A6-4C57-A1B8-037410727624}">
      <dgm:prSet/>
      <dgm:spPr/>
      <dgm:t>
        <a:bodyPr/>
        <a:lstStyle/>
        <a:p>
          <a:endParaRPr lang="ru-RU"/>
        </a:p>
      </dgm:t>
    </dgm:pt>
    <dgm:pt modelId="{C503BC23-9CB2-47A0-A7A5-CE24219D86C0}" type="sibTrans" cxnId="{29C7D631-85A6-4C57-A1B8-037410727624}">
      <dgm:prSet/>
      <dgm:spPr/>
      <dgm:t>
        <a:bodyPr/>
        <a:lstStyle/>
        <a:p>
          <a:endParaRPr lang="ru-RU"/>
        </a:p>
      </dgm:t>
    </dgm:pt>
    <dgm:pt modelId="{38F03BCD-F3FE-4DF2-9FA9-FF1A531AC4A0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Часть формируемая участниками образовательных отношений 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(38%</a:t>
          </a:r>
          <a:r>
            <a:rPr lang="ru-RU" dirty="0" smtClean="0"/>
            <a:t>)</a:t>
          </a:r>
          <a:endParaRPr lang="ru-RU" dirty="0"/>
        </a:p>
      </dgm:t>
    </dgm:pt>
    <dgm:pt modelId="{C9422C79-AA6D-42FB-B318-B6986AE9BB34}" type="parTrans" cxnId="{7AD21290-AD08-46D8-8655-E994A9EF8DFD}">
      <dgm:prSet/>
      <dgm:spPr/>
      <dgm:t>
        <a:bodyPr/>
        <a:lstStyle/>
        <a:p>
          <a:endParaRPr lang="ru-RU"/>
        </a:p>
      </dgm:t>
    </dgm:pt>
    <dgm:pt modelId="{5AB1A695-AB5F-45C4-B7D1-4B985F037386}" type="sibTrans" cxnId="{7AD21290-AD08-46D8-8655-E994A9EF8DFD}">
      <dgm:prSet/>
      <dgm:spPr/>
      <dgm:t>
        <a:bodyPr/>
        <a:lstStyle/>
        <a:p>
          <a:endParaRPr lang="ru-RU"/>
        </a:p>
      </dgm:t>
    </dgm:pt>
    <dgm:pt modelId="{8FDA476F-147F-4768-B603-FE9213626A93}">
      <dgm:prSet phldrT="[Текст]"/>
      <dgm:spPr/>
      <dgm:t>
        <a:bodyPr/>
        <a:lstStyle/>
        <a:p>
          <a:endParaRPr lang="ru-RU" dirty="0"/>
        </a:p>
      </dgm:t>
    </dgm:pt>
    <dgm:pt modelId="{0BC96BE1-5D19-4FB4-9173-D4B9221B7A7F}" type="parTrans" cxnId="{07E3805E-48B9-4577-8505-CBA1B06435D5}">
      <dgm:prSet/>
      <dgm:spPr/>
      <dgm:t>
        <a:bodyPr/>
        <a:lstStyle/>
        <a:p>
          <a:endParaRPr lang="ru-RU"/>
        </a:p>
      </dgm:t>
    </dgm:pt>
    <dgm:pt modelId="{CC59F948-7C92-47EF-BFCF-B11F556CCF65}" type="sibTrans" cxnId="{07E3805E-48B9-4577-8505-CBA1B06435D5}">
      <dgm:prSet/>
      <dgm:spPr/>
      <dgm:t>
        <a:bodyPr/>
        <a:lstStyle/>
        <a:p>
          <a:endParaRPr lang="ru-RU"/>
        </a:p>
      </dgm:t>
    </dgm:pt>
    <dgm:pt modelId="{EC684B6E-B9BA-4974-BD1C-4912659E66D0}" type="pres">
      <dgm:prSet presAssocID="{91CF88D1-85F9-4447-8647-0E50E0FE104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37F068-B0A2-4634-BE9D-B2171627F7B2}" type="pres">
      <dgm:prSet presAssocID="{51DC8B79-E07C-4D73-801E-4FE4AC52CF39}" presName="roof" presStyleLbl="dkBgShp" presStyleIdx="0" presStyleCnt="2" custLinFactNeighborX="-389" custLinFactNeighborY="-21739"/>
      <dgm:spPr/>
      <dgm:t>
        <a:bodyPr/>
        <a:lstStyle/>
        <a:p>
          <a:endParaRPr lang="ru-RU"/>
        </a:p>
      </dgm:t>
    </dgm:pt>
    <dgm:pt modelId="{39A928FE-3FD4-497F-8E7F-AFAB41952787}" type="pres">
      <dgm:prSet presAssocID="{51DC8B79-E07C-4D73-801E-4FE4AC52CF39}" presName="pillars" presStyleCnt="0"/>
      <dgm:spPr/>
    </dgm:pt>
    <dgm:pt modelId="{B76DD29B-767A-4C89-9116-D82D274EA921}" type="pres">
      <dgm:prSet presAssocID="{51DC8B79-E07C-4D73-801E-4FE4AC52CF39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3E566D-A815-4ECE-9045-6336CE250F2D}" type="pres">
      <dgm:prSet presAssocID="{38F03BCD-F3FE-4DF2-9FA9-FF1A531AC4A0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CCB6D3-6023-493D-8665-B7EF94E60333}" type="pres">
      <dgm:prSet presAssocID="{51DC8B79-E07C-4D73-801E-4FE4AC52CF39}" presName="base" presStyleLbl="dkBgShp" presStyleIdx="1" presStyleCnt="2"/>
      <dgm:spPr/>
    </dgm:pt>
  </dgm:ptLst>
  <dgm:cxnLst>
    <dgm:cxn modelId="{7AD21290-AD08-46D8-8655-E994A9EF8DFD}" srcId="{51DC8B79-E07C-4D73-801E-4FE4AC52CF39}" destId="{38F03BCD-F3FE-4DF2-9FA9-FF1A531AC4A0}" srcOrd="1" destOrd="0" parTransId="{C9422C79-AA6D-42FB-B318-B6986AE9BB34}" sibTransId="{5AB1A695-AB5F-45C4-B7D1-4B985F037386}"/>
    <dgm:cxn modelId="{29C7D631-85A6-4C57-A1B8-037410727624}" srcId="{51DC8B79-E07C-4D73-801E-4FE4AC52CF39}" destId="{149FF7C1-4CC0-4ADA-A441-826A29BA10C8}" srcOrd="0" destOrd="0" parTransId="{E75DABB6-B450-4E04-ABD9-F1BCD9834211}" sibTransId="{C503BC23-9CB2-47A0-A7A5-CE24219D86C0}"/>
    <dgm:cxn modelId="{BC4B3D8C-7489-4C9E-B8EC-3C3898EDEFF2}" type="presOf" srcId="{91CF88D1-85F9-4447-8647-0E50E0FE1048}" destId="{EC684B6E-B9BA-4974-BD1C-4912659E66D0}" srcOrd="0" destOrd="0" presId="urn:microsoft.com/office/officeart/2005/8/layout/hList3"/>
    <dgm:cxn modelId="{9E20F0B8-3990-4DFB-8100-4D24FAF99257}" type="presOf" srcId="{51DC8B79-E07C-4D73-801E-4FE4AC52CF39}" destId="{5037F068-B0A2-4634-BE9D-B2171627F7B2}" srcOrd="0" destOrd="0" presId="urn:microsoft.com/office/officeart/2005/8/layout/hList3"/>
    <dgm:cxn modelId="{4C07235F-6B16-4C80-B6DF-E6BB8AB3D47A}" type="presOf" srcId="{38F03BCD-F3FE-4DF2-9FA9-FF1A531AC4A0}" destId="{663E566D-A815-4ECE-9045-6336CE250F2D}" srcOrd="0" destOrd="0" presId="urn:microsoft.com/office/officeart/2005/8/layout/hList3"/>
    <dgm:cxn modelId="{07E3805E-48B9-4577-8505-CBA1B06435D5}" srcId="{91CF88D1-85F9-4447-8647-0E50E0FE1048}" destId="{8FDA476F-147F-4768-B603-FE9213626A93}" srcOrd="1" destOrd="0" parTransId="{0BC96BE1-5D19-4FB4-9173-D4B9221B7A7F}" sibTransId="{CC59F948-7C92-47EF-BFCF-B11F556CCF65}"/>
    <dgm:cxn modelId="{33A0B4E4-632D-40EA-B0D8-80913E6B8E6F}" type="presOf" srcId="{149FF7C1-4CC0-4ADA-A441-826A29BA10C8}" destId="{B76DD29B-767A-4C89-9116-D82D274EA921}" srcOrd="0" destOrd="0" presId="urn:microsoft.com/office/officeart/2005/8/layout/hList3"/>
    <dgm:cxn modelId="{39ADB977-BD7A-4C96-80CB-F87D0A57266C}" srcId="{91CF88D1-85F9-4447-8647-0E50E0FE1048}" destId="{51DC8B79-E07C-4D73-801E-4FE4AC52CF39}" srcOrd="0" destOrd="0" parTransId="{CA14B1B7-4443-4E61-9349-A0E0373ACF5E}" sibTransId="{613D9E16-3D4A-4958-96C7-678095C65CFE}"/>
    <dgm:cxn modelId="{448AA396-B54F-4C6D-A83F-CC501BC3DA72}" type="presParOf" srcId="{EC684B6E-B9BA-4974-BD1C-4912659E66D0}" destId="{5037F068-B0A2-4634-BE9D-B2171627F7B2}" srcOrd="0" destOrd="0" presId="urn:microsoft.com/office/officeart/2005/8/layout/hList3"/>
    <dgm:cxn modelId="{C4F6B4D4-C9F1-4988-9EB0-27B4B0DE505F}" type="presParOf" srcId="{EC684B6E-B9BA-4974-BD1C-4912659E66D0}" destId="{39A928FE-3FD4-497F-8E7F-AFAB41952787}" srcOrd="1" destOrd="0" presId="urn:microsoft.com/office/officeart/2005/8/layout/hList3"/>
    <dgm:cxn modelId="{63060236-F19D-477F-BFC8-C4C2A298D458}" type="presParOf" srcId="{39A928FE-3FD4-497F-8E7F-AFAB41952787}" destId="{B76DD29B-767A-4C89-9116-D82D274EA921}" srcOrd="0" destOrd="0" presId="urn:microsoft.com/office/officeart/2005/8/layout/hList3"/>
    <dgm:cxn modelId="{35F34875-44D7-4375-B3D9-FA67B27BB6DA}" type="presParOf" srcId="{39A928FE-3FD4-497F-8E7F-AFAB41952787}" destId="{663E566D-A815-4ECE-9045-6336CE250F2D}" srcOrd="1" destOrd="0" presId="urn:microsoft.com/office/officeart/2005/8/layout/hList3"/>
    <dgm:cxn modelId="{0BCE0B64-F972-4F6A-A315-DCAF069F07A5}" type="presParOf" srcId="{EC684B6E-B9BA-4974-BD1C-4912659E66D0}" destId="{EBCCB6D3-6023-493D-8665-B7EF94E60333}" srcOrd="2" destOrd="0" presId="urn:microsoft.com/office/officeart/2005/8/layout/hLis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27F8DC2-E39E-427F-A13C-899A0392C22F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AC09A5-DA40-45AE-815A-4D77D34FABE9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Часть формируемая участниками образовательных отношений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DF6A9E25-2B01-41F7-B32A-29DF20459BBD}" type="parTrans" cxnId="{52BDA3E6-4432-4FBD-AC5D-0C1CFB3FB387}">
      <dgm:prSet/>
      <dgm:spPr/>
      <dgm:t>
        <a:bodyPr/>
        <a:lstStyle/>
        <a:p>
          <a:endParaRPr lang="ru-RU"/>
        </a:p>
      </dgm:t>
    </dgm:pt>
    <dgm:pt modelId="{D494AE68-73BB-4D72-9CCC-60BA5A324AC7}" type="sibTrans" cxnId="{52BDA3E6-4432-4FBD-AC5D-0C1CFB3FB387}">
      <dgm:prSet/>
      <dgm:spPr/>
      <dgm:t>
        <a:bodyPr/>
        <a:lstStyle/>
        <a:p>
          <a:endParaRPr lang="ru-RU"/>
        </a:p>
      </dgm:t>
    </dgm:pt>
    <dgm:pt modelId="{F063B573-0AF2-4665-B969-FFD23B9655C4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Этнокультурная региональная составляющая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Задачи: создание условий для становления у детей ценностей здорового образа жизни; развития представления о своем теле и своих физических возможностях; приобретения двигательного опыта и совершенствования двигательной активности; формирования начальных представлений о некоторых видах спорта, овладения подвижными играми с правилами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E79991F5-6E42-421A-B988-410D722FE766}" type="parTrans" cxnId="{F8A595B2-F13A-4764-9FAC-FE2CB15CA723}">
      <dgm:prSet/>
      <dgm:spPr/>
      <dgm:t>
        <a:bodyPr/>
        <a:lstStyle/>
        <a:p>
          <a:endParaRPr lang="ru-RU"/>
        </a:p>
      </dgm:t>
    </dgm:pt>
    <dgm:pt modelId="{3EE6A0EF-4066-4D16-9312-543B689213C6}" type="sibTrans" cxnId="{F8A595B2-F13A-4764-9FAC-FE2CB15CA723}">
      <dgm:prSet/>
      <dgm:spPr/>
      <dgm:t>
        <a:bodyPr/>
        <a:lstStyle/>
        <a:p>
          <a:endParaRPr lang="ru-RU"/>
        </a:p>
      </dgm:t>
    </dgm:pt>
    <dgm:pt modelId="{99E512D7-109E-4D53-947C-3128F3BE0F3A}">
      <dgm:prSet phldrT="[Текст]"/>
      <dgm:spPr/>
      <dgm:t>
        <a:bodyPr/>
        <a:lstStyle/>
        <a:p>
          <a:endParaRPr lang="ru-RU" dirty="0"/>
        </a:p>
      </dgm:t>
    </dgm:pt>
    <dgm:pt modelId="{7135566E-60F7-4A88-8A24-3F42F769A5D7}" type="parTrans" cxnId="{E5F60184-CFE9-428E-9F2C-403D9A36AA28}">
      <dgm:prSet/>
      <dgm:spPr/>
      <dgm:t>
        <a:bodyPr/>
        <a:lstStyle/>
        <a:p>
          <a:endParaRPr lang="ru-RU"/>
        </a:p>
      </dgm:t>
    </dgm:pt>
    <dgm:pt modelId="{355B96C4-8C73-4461-8FA2-8953C9C26788}" type="sibTrans" cxnId="{E5F60184-CFE9-428E-9F2C-403D9A36AA28}">
      <dgm:prSet/>
      <dgm:spPr/>
      <dgm:t>
        <a:bodyPr/>
        <a:lstStyle/>
        <a:p>
          <a:endParaRPr lang="ru-RU"/>
        </a:p>
      </dgm:t>
    </dgm:pt>
    <dgm:pt modelId="{ECA1ABED-B1E8-49E8-B764-C99E0B6CFF3C}">
      <dgm:prSet phldrT="[Текст]"/>
      <dgm:spPr/>
      <dgm:t>
        <a:bodyPr/>
        <a:lstStyle/>
        <a:p>
          <a:endParaRPr lang="ru-RU" dirty="0"/>
        </a:p>
      </dgm:t>
    </dgm:pt>
    <dgm:pt modelId="{A240C0C4-AF4E-4452-85B2-6674B50A5EB3}" type="parTrans" cxnId="{810CC0AF-0A41-4510-8DA3-FF20B30CAF71}">
      <dgm:prSet/>
      <dgm:spPr/>
      <dgm:t>
        <a:bodyPr/>
        <a:lstStyle/>
        <a:p>
          <a:endParaRPr lang="ru-RU"/>
        </a:p>
      </dgm:t>
    </dgm:pt>
    <dgm:pt modelId="{BFBF69E5-30D7-4259-AE92-3452E2772044}" type="sibTrans" cxnId="{810CC0AF-0A41-4510-8DA3-FF20B30CAF71}">
      <dgm:prSet/>
      <dgm:spPr/>
      <dgm:t>
        <a:bodyPr/>
        <a:lstStyle/>
        <a:p>
          <a:endParaRPr lang="ru-RU"/>
        </a:p>
      </dgm:t>
    </dgm:pt>
    <dgm:pt modelId="{662AF3F0-F3E9-494C-98BC-1578370A0F94}" type="pres">
      <dgm:prSet presAssocID="{327F8DC2-E39E-427F-A13C-899A0392C22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7AD46B-6F46-4FC0-842C-E4BA27136E89}" type="pres">
      <dgm:prSet presAssocID="{26AC09A5-DA40-45AE-815A-4D77D34FABE9}" presName="roof" presStyleLbl="dkBgShp" presStyleIdx="0" presStyleCnt="2" custAng="0" custLinFactNeighborY="-20833"/>
      <dgm:spPr/>
      <dgm:t>
        <a:bodyPr/>
        <a:lstStyle/>
        <a:p>
          <a:endParaRPr lang="ru-RU"/>
        </a:p>
      </dgm:t>
    </dgm:pt>
    <dgm:pt modelId="{38D87FC1-BEE0-4515-8D15-1FDEEF186BD7}" type="pres">
      <dgm:prSet presAssocID="{26AC09A5-DA40-45AE-815A-4D77D34FABE9}" presName="pillars" presStyleCnt="0"/>
      <dgm:spPr/>
    </dgm:pt>
    <dgm:pt modelId="{BF7A4A14-BCE6-4EBC-BA95-C81BFC20BFD5}" type="pres">
      <dgm:prSet presAssocID="{26AC09A5-DA40-45AE-815A-4D77D34FABE9}" presName="pillar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759D1D-2418-4092-A536-E4304BAC35E9}" type="pres">
      <dgm:prSet presAssocID="{26AC09A5-DA40-45AE-815A-4D77D34FABE9}" presName="base" presStyleLbl="dkBgShp" presStyleIdx="1" presStyleCnt="2"/>
      <dgm:spPr/>
    </dgm:pt>
  </dgm:ptLst>
  <dgm:cxnLst>
    <dgm:cxn modelId="{5A099917-B520-44D6-A656-ACA935DBCC87}" type="presOf" srcId="{26AC09A5-DA40-45AE-815A-4D77D34FABE9}" destId="{067AD46B-6F46-4FC0-842C-E4BA27136E89}" srcOrd="0" destOrd="0" presId="urn:microsoft.com/office/officeart/2005/8/layout/hList3"/>
    <dgm:cxn modelId="{03DD2FA8-7E83-479C-A8A1-CEB858F508F8}" type="presOf" srcId="{327F8DC2-E39E-427F-A13C-899A0392C22F}" destId="{662AF3F0-F3E9-494C-98BC-1578370A0F94}" srcOrd="0" destOrd="0" presId="urn:microsoft.com/office/officeart/2005/8/layout/hList3"/>
    <dgm:cxn modelId="{52BDA3E6-4432-4FBD-AC5D-0C1CFB3FB387}" srcId="{327F8DC2-E39E-427F-A13C-899A0392C22F}" destId="{26AC09A5-DA40-45AE-815A-4D77D34FABE9}" srcOrd="0" destOrd="0" parTransId="{DF6A9E25-2B01-41F7-B32A-29DF20459BBD}" sibTransId="{D494AE68-73BB-4D72-9CCC-60BA5A324AC7}"/>
    <dgm:cxn modelId="{FBACBA65-9BBF-4AA0-A824-665887DBE250}" type="presOf" srcId="{F063B573-0AF2-4665-B969-FFD23B9655C4}" destId="{BF7A4A14-BCE6-4EBC-BA95-C81BFC20BFD5}" srcOrd="0" destOrd="0" presId="urn:microsoft.com/office/officeart/2005/8/layout/hList3"/>
    <dgm:cxn modelId="{810CC0AF-0A41-4510-8DA3-FF20B30CAF71}" srcId="{327F8DC2-E39E-427F-A13C-899A0392C22F}" destId="{ECA1ABED-B1E8-49E8-B764-C99E0B6CFF3C}" srcOrd="2" destOrd="0" parTransId="{A240C0C4-AF4E-4452-85B2-6674B50A5EB3}" sibTransId="{BFBF69E5-30D7-4259-AE92-3452E2772044}"/>
    <dgm:cxn modelId="{F8A595B2-F13A-4764-9FAC-FE2CB15CA723}" srcId="{26AC09A5-DA40-45AE-815A-4D77D34FABE9}" destId="{F063B573-0AF2-4665-B969-FFD23B9655C4}" srcOrd="0" destOrd="0" parTransId="{E79991F5-6E42-421A-B988-410D722FE766}" sibTransId="{3EE6A0EF-4066-4D16-9312-543B689213C6}"/>
    <dgm:cxn modelId="{E5F60184-CFE9-428E-9F2C-403D9A36AA28}" srcId="{327F8DC2-E39E-427F-A13C-899A0392C22F}" destId="{99E512D7-109E-4D53-947C-3128F3BE0F3A}" srcOrd="1" destOrd="0" parTransId="{7135566E-60F7-4A88-8A24-3F42F769A5D7}" sibTransId="{355B96C4-8C73-4461-8FA2-8953C9C26788}"/>
    <dgm:cxn modelId="{0EA0029F-7814-40CA-9648-9D4EB4CDAE0D}" type="presParOf" srcId="{662AF3F0-F3E9-494C-98BC-1578370A0F94}" destId="{067AD46B-6F46-4FC0-842C-E4BA27136E89}" srcOrd="0" destOrd="0" presId="urn:microsoft.com/office/officeart/2005/8/layout/hList3"/>
    <dgm:cxn modelId="{C295E61A-A7CE-4E84-BB46-97057597AEA6}" type="presParOf" srcId="{662AF3F0-F3E9-494C-98BC-1578370A0F94}" destId="{38D87FC1-BEE0-4515-8D15-1FDEEF186BD7}" srcOrd="1" destOrd="0" presId="urn:microsoft.com/office/officeart/2005/8/layout/hList3"/>
    <dgm:cxn modelId="{8DD6F86E-49D1-401B-98A4-04DD8167C824}" type="presParOf" srcId="{38D87FC1-BEE0-4515-8D15-1FDEEF186BD7}" destId="{BF7A4A14-BCE6-4EBC-BA95-C81BFC20BFD5}" srcOrd="0" destOrd="0" presId="urn:microsoft.com/office/officeart/2005/8/layout/hList3"/>
    <dgm:cxn modelId="{38031ECA-33D1-451F-B689-F51AD08AFA0D}" type="presParOf" srcId="{662AF3F0-F3E9-494C-98BC-1578370A0F94}" destId="{8D759D1D-2418-4092-A536-E4304BAC35E9}" srcOrd="2" destOrd="0" presId="urn:microsoft.com/office/officeart/2005/8/layout/hList3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796ECEF-499F-45C2-A634-DF835033F6C1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C8D9969-92EB-43C8-8209-873BBAE8AD91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Информационно-аналитический блок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3DC21F4D-B770-4B9F-B163-EBF811913045}" type="parTrans" cxnId="{9564E08D-2156-4A3C-BD93-FBF0EA50594E}">
      <dgm:prSet/>
      <dgm:spPr/>
      <dgm:t>
        <a:bodyPr/>
        <a:lstStyle/>
        <a:p>
          <a:endParaRPr lang="ru-RU"/>
        </a:p>
      </dgm:t>
    </dgm:pt>
    <dgm:pt modelId="{6217D680-DEEF-417C-817A-94310484F6D9}" type="sibTrans" cxnId="{9564E08D-2156-4A3C-BD93-FBF0EA50594E}">
      <dgm:prSet/>
      <dgm:spPr/>
      <dgm:t>
        <a:bodyPr/>
        <a:lstStyle/>
        <a:p>
          <a:endParaRPr lang="ru-RU"/>
        </a:p>
      </dgm:t>
    </dgm:pt>
    <dgm:pt modelId="{6A2B22A6-0959-4658-B308-CE9DFB173776}">
      <dgm:prSet phldrT="[Текст]" custT="1"/>
      <dgm:spPr/>
      <dgm:t>
        <a:bodyPr/>
        <a:lstStyle/>
        <a:p>
          <a:pPr algn="just"/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Сбор и анализ сведений о родителях и детях;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652AA3FB-3BFD-4CF2-AE8D-82194CF2EDFC}" type="parTrans" cxnId="{A1B087D3-D173-4D72-A2CD-2F2229846B10}">
      <dgm:prSet/>
      <dgm:spPr/>
      <dgm:t>
        <a:bodyPr/>
        <a:lstStyle/>
        <a:p>
          <a:endParaRPr lang="ru-RU"/>
        </a:p>
      </dgm:t>
    </dgm:pt>
    <dgm:pt modelId="{FB3E0AFB-8579-4ECA-B993-9390481781C1}" type="sibTrans" cxnId="{A1B087D3-D173-4D72-A2CD-2F2229846B10}">
      <dgm:prSet/>
      <dgm:spPr/>
      <dgm:t>
        <a:bodyPr/>
        <a:lstStyle/>
        <a:p>
          <a:endParaRPr lang="ru-RU"/>
        </a:p>
      </dgm:t>
    </dgm:pt>
    <dgm:pt modelId="{9F22093B-EEDF-44EF-8ABD-590DF88CAC60}">
      <dgm:prSet phldrT="[Текст]" custT="1"/>
      <dgm:spPr/>
      <dgm:t>
        <a:bodyPr/>
        <a:lstStyle/>
        <a:p>
          <a:pPr algn="just"/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Изучение семей, их трудностей и запросов;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6CBB8108-5E0B-483D-86C5-E8FFF9743C25}" type="parTrans" cxnId="{F87F9932-491D-4EF7-BD61-0D366214077D}">
      <dgm:prSet/>
      <dgm:spPr/>
      <dgm:t>
        <a:bodyPr/>
        <a:lstStyle/>
        <a:p>
          <a:endParaRPr lang="ru-RU"/>
        </a:p>
      </dgm:t>
    </dgm:pt>
    <dgm:pt modelId="{4FFCC4FF-2782-4EC4-A27D-3F5C841782F9}" type="sibTrans" cxnId="{F87F9932-491D-4EF7-BD61-0D366214077D}">
      <dgm:prSet/>
      <dgm:spPr/>
      <dgm:t>
        <a:bodyPr/>
        <a:lstStyle/>
        <a:p>
          <a:endParaRPr lang="ru-RU"/>
        </a:p>
      </dgm:t>
    </dgm:pt>
    <dgm:pt modelId="{49822C17-9D4E-4BA0-836A-5799E9CEEE5B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Практический блок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A517FFA6-3068-42A7-B4C0-18FF59C3C940}" type="parTrans" cxnId="{91DE1296-97CE-4D40-B896-8C32FA29CA8F}">
      <dgm:prSet/>
      <dgm:spPr/>
      <dgm:t>
        <a:bodyPr/>
        <a:lstStyle/>
        <a:p>
          <a:endParaRPr lang="ru-RU"/>
        </a:p>
      </dgm:t>
    </dgm:pt>
    <dgm:pt modelId="{719722FF-2995-4C19-BAA3-235C7CFAA97A}" type="sibTrans" cxnId="{91DE1296-97CE-4D40-B896-8C32FA29CA8F}">
      <dgm:prSet/>
      <dgm:spPr/>
      <dgm:t>
        <a:bodyPr/>
        <a:lstStyle/>
        <a:p>
          <a:endParaRPr lang="ru-RU"/>
        </a:p>
      </dgm:t>
    </dgm:pt>
    <dgm:pt modelId="{5C5F283F-E7D8-4E83-8F45-15F2DD1749EC}">
      <dgm:prSet phldrT="[Текст]" custT="1"/>
      <dgm:spPr/>
      <dgm:t>
        <a:bodyPr/>
        <a:lstStyle/>
        <a:p>
          <a:pPr algn="just"/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Просвещение родителей, передача информации по тому или иному вопросу (лекции, индивидуальное и подгрупповое консультирование, информационные листы, листы- памятки).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D22F8448-43AC-4F53-8D10-8E94C2321D50}" type="parTrans" cxnId="{BABB67AB-AFCB-42B7-9C6D-0EC69329643D}">
      <dgm:prSet/>
      <dgm:spPr/>
      <dgm:t>
        <a:bodyPr/>
        <a:lstStyle/>
        <a:p>
          <a:endParaRPr lang="ru-RU"/>
        </a:p>
      </dgm:t>
    </dgm:pt>
    <dgm:pt modelId="{C6E91B8D-E882-40B6-8DF6-3B381A5E7074}" type="sibTrans" cxnId="{BABB67AB-AFCB-42B7-9C6D-0EC69329643D}">
      <dgm:prSet/>
      <dgm:spPr/>
      <dgm:t>
        <a:bodyPr/>
        <a:lstStyle/>
        <a:p>
          <a:endParaRPr lang="ru-RU"/>
        </a:p>
      </dgm:t>
    </dgm:pt>
    <dgm:pt modelId="{B0086D65-6CF0-482E-ACA6-355D82B06BE7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Контрольно-оценочный блок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3E729D4-A3E6-44F3-BD1F-5335F23ABE7A}" type="parTrans" cxnId="{624A5067-D2B4-428B-BE48-1D35F0A8B9B3}">
      <dgm:prSet/>
      <dgm:spPr/>
      <dgm:t>
        <a:bodyPr/>
        <a:lstStyle/>
        <a:p>
          <a:endParaRPr lang="ru-RU"/>
        </a:p>
      </dgm:t>
    </dgm:pt>
    <dgm:pt modelId="{698F96F8-F377-4D2A-8E91-26107A0CAA49}" type="sibTrans" cxnId="{624A5067-D2B4-428B-BE48-1D35F0A8B9B3}">
      <dgm:prSet/>
      <dgm:spPr/>
      <dgm:t>
        <a:bodyPr/>
        <a:lstStyle/>
        <a:p>
          <a:endParaRPr lang="ru-RU"/>
        </a:p>
      </dgm:t>
    </dgm:pt>
    <dgm:pt modelId="{6739B4C0-D53A-4487-83BB-323CE4AD6A5A}">
      <dgm:prSet phldrT="[Текст]" custT="1"/>
      <dgm:spPr/>
      <dgm:t>
        <a:bodyPr/>
        <a:lstStyle/>
        <a:p>
          <a:pPr algn="just"/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В него включен анализ эффективности (количественной и качественной) мероприятий, которые проводятся специалистами детского сада. Для осуществления контроля качества проведения того или иного мероприятия родителями предлагаются: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A03B4908-B7FD-45E1-A839-957057616E83}" type="parTrans" cxnId="{E95166DF-6412-4CCD-82DF-5E0AE7206CE5}">
      <dgm:prSet/>
      <dgm:spPr/>
      <dgm:t>
        <a:bodyPr/>
        <a:lstStyle/>
        <a:p>
          <a:endParaRPr lang="ru-RU"/>
        </a:p>
      </dgm:t>
    </dgm:pt>
    <dgm:pt modelId="{D3CBEC3C-15AD-42D7-BC7E-D3249AA42FAF}" type="sibTrans" cxnId="{E95166DF-6412-4CCD-82DF-5E0AE7206CE5}">
      <dgm:prSet/>
      <dgm:spPr/>
      <dgm:t>
        <a:bodyPr/>
        <a:lstStyle/>
        <a:p>
          <a:endParaRPr lang="ru-RU"/>
        </a:p>
      </dgm:t>
    </dgm:pt>
    <dgm:pt modelId="{26386452-D74C-4E5C-BA67-EACD83E0EDAE}">
      <dgm:prSet custT="1"/>
      <dgm:spPr/>
      <dgm:t>
        <a:bodyPr/>
        <a:lstStyle/>
        <a:p>
          <a:pPr algn="just"/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Выявление готовности семьи сотрудничать с дошкольным учреждением.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2477DAF-C7CB-44C7-B7E3-DFD25AEC6B59}" type="parTrans" cxnId="{B4418031-CFC0-4886-8887-FEB7AC6CA04D}">
      <dgm:prSet/>
      <dgm:spPr/>
      <dgm:t>
        <a:bodyPr/>
        <a:lstStyle/>
        <a:p>
          <a:endParaRPr lang="ru-RU"/>
        </a:p>
      </dgm:t>
    </dgm:pt>
    <dgm:pt modelId="{B5CC2592-CCF6-47E2-8D9A-E046BCBBF269}" type="sibTrans" cxnId="{B4418031-CFC0-4886-8887-FEB7AC6CA04D}">
      <dgm:prSet/>
      <dgm:spPr/>
      <dgm:t>
        <a:bodyPr/>
        <a:lstStyle/>
        <a:p>
          <a:endParaRPr lang="ru-RU"/>
        </a:p>
      </dgm:t>
    </dgm:pt>
    <dgm:pt modelId="{01F757B6-8BB9-4404-8EA2-1E12A5F59C25}">
      <dgm:prSet custT="1"/>
      <dgm:spPr/>
      <dgm:t>
        <a:bodyPr/>
        <a:lstStyle/>
        <a:p>
          <a:pPr algn="just"/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Организация продуктивного общения всех участников образовательного пространства, то есть обмен мыслями, идеями и чувствами.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E3EE2F68-8E7D-463D-8BE5-7EBD3BEBF5FF}" type="parTrans" cxnId="{336F379C-15A7-422C-BE92-D2537FEEAFCA}">
      <dgm:prSet/>
      <dgm:spPr/>
      <dgm:t>
        <a:bodyPr/>
        <a:lstStyle/>
        <a:p>
          <a:endParaRPr lang="ru-RU"/>
        </a:p>
      </dgm:t>
    </dgm:pt>
    <dgm:pt modelId="{B4C349B5-CCAE-4854-9385-33AB847FFFD4}" type="sibTrans" cxnId="{336F379C-15A7-422C-BE92-D2537FEEAFCA}">
      <dgm:prSet/>
      <dgm:spPr/>
      <dgm:t>
        <a:bodyPr/>
        <a:lstStyle/>
        <a:p>
          <a:endParaRPr lang="ru-RU"/>
        </a:p>
      </dgm:t>
    </dgm:pt>
    <dgm:pt modelId="{F4829E42-9052-4316-AC20-43000DC61B71}">
      <dgm:prSet custT="1"/>
      <dgm:spPr/>
      <dgm:t>
        <a:bodyPr/>
        <a:lstStyle/>
        <a:p>
          <a:pPr algn="just"/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- оценочные листы, в которых они могут отразить свои отзывы;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B09C306-EB14-4145-984B-7A31046AC218}" type="parTrans" cxnId="{0B4CA48E-DF55-4ECF-A8E1-BC7ABD7B12DF}">
      <dgm:prSet/>
      <dgm:spPr/>
      <dgm:t>
        <a:bodyPr/>
        <a:lstStyle/>
        <a:p>
          <a:endParaRPr lang="ru-RU"/>
        </a:p>
      </dgm:t>
    </dgm:pt>
    <dgm:pt modelId="{FE2871DC-6DD5-47CF-82D0-DB8C2F86DD17}" type="sibTrans" cxnId="{0B4CA48E-DF55-4ECF-A8E1-BC7ABD7B12DF}">
      <dgm:prSet/>
      <dgm:spPr/>
      <dgm:t>
        <a:bodyPr/>
        <a:lstStyle/>
        <a:p>
          <a:endParaRPr lang="ru-RU"/>
        </a:p>
      </dgm:t>
    </dgm:pt>
    <dgm:pt modelId="{1224DD55-7F47-4261-BFD8-A8A88A649F76}">
      <dgm:prSet custT="1"/>
      <dgm:spPr/>
      <dgm:t>
        <a:bodyPr/>
        <a:lstStyle/>
        <a:p>
          <a:pPr algn="just"/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- групповое обсуждение родителями и педагогами участия родителей в организационных мероприятиях в разных формах. 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0C3EFA77-8DDC-4B55-AA59-A5DF32F67B7B}" type="parTrans" cxnId="{44C77614-9DB2-4C8A-B289-496AA010C186}">
      <dgm:prSet/>
      <dgm:spPr/>
      <dgm:t>
        <a:bodyPr/>
        <a:lstStyle/>
        <a:p>
          <a:endParaRPr lang="ru-RU"/>
        </a:p>
      </dgm:t>
    </dgm:pt>
    <dgm:pt modelId="{234ED81D-A3C3-44CB-9270-14AEB79C2459}" type="sibTrans" cxnId="{44C77614-9DB2-4C8A-B289-496AA010C186}">
      <dgm:prSet/>
      <dgm:spPr/>
      <dgm:t>
        <a:bodyPr/>
        <a:lstStyle/>
        <a:p>
          <a:endParaRPr lang="ru-RU"/>
        </a:p>
      </dgm:t>
    </dgm:pt>
    <dgm:pt modelId="{0C35AFEE-41EE-4C59-95DD-AE5F133E159C}" type="pres">
      <dgm:prSet presAssocID="{A796ECEF-499F-45C2-A634-DF835033F6C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D64564-ED32-4AF4-B23C-AC34DDF0B032}" type="pres">
      <dgm:prSet presAssocID="{7C8D9969-92EB-43C8-8209-873BBAE8AD91}" presName="composite" presStyleCnt="0"/>
      <dgm:spPr/>
    </dgm:pt>
    <dgm:pt modelId="{F48BDFAC-9C08-4786-B950-DC60B1EE358A}" type="pres">
      <dgm:prSet presAssocID="{7C8D9969-92EB-43C8-8209-873BBAE8AD91}" presName="parTx" presStyleLbl="alignNode1" presStyleIdx="0" presStyleCnt="3" custLinFactNeighborX="-104" custLinFactNeighborY="52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399BFD-2154-47E9-AE39-A0EC1B380DEA}" type="pres">
      <dgm:prSet presAssocID="{7C8D9969-92EB-43C8-8209-873BBAE8AD91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5B99F8-97DB-487E-96DA-5CA5FE7AD3D8}" type="pres">
      <dgm:prSet presAssocID="{6217D680-DEEF-417C-817A-94310484F6D9}" presName="space" presStyleCnt="0"/>
      <dgm:spPr/>
    </dgm:pt>
    <dgm:pt modelId="{88E71802-9531-4813-8BC1-F16EB0076720}" type="pres">
      <dgm:prSet presAssocID="{49822C17-9D4E-4BA0-836A-5799E9CEEE5B}" presName="composite" presStyleCnt="0"/>
      <dgm:spPr/>
    </dgm:pt>
    <dgm:pt modelId="{9F818B73-7CD9-4FD8-B0C2-89E25911B9ED}" type="pres">
      <dgm:prSet presAssocID="{49822C17-9D4E-4BA0-836A-5799E9CEEE5B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E02E89-8EAD-4394-8BFB-0B2D19FC0901}" type="pres">
      <dgm:prSet presAssocID="{49822C17-9D4E-4BA0-836A-5799E9CEEE5B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9D9408-7F13-42D1-B3F4-6E140597486E}" type="pres">
      <dgm:prSet presAssocID="{719722FF-2995-4C19-BAA3-235C7CFAA97A}" presName="space" presStyleCnt="0"/>
      <dgm:spPr/>
    </dgm:pt>
    <dgm:pt modelId="{D9E92CCF-A5CC-41D2-8944-0A625EE1EDE7}" type="pres">
      <dgm:prSet presAssocID="{B0086D65-6CF0-482E-ACA6-355D82B06BE7}" presName="composite" presStyleCnt="0"/>
      <dgm:spPr/>
    </dgm:pt>
    <dgm:pt modelId="{D9BF3C39-D1E0-425E-9BD4-5B561BFA2DEF}" type="pres">
      <dgm:prSet presAssocID="{B0086D65-6CF0-482E-ACA6-355D82B06BE7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37CDFE-4BED-4F01-BF00-3168FD4CF28E}" type="pres">
      <dgm:prSet presAssocID="{B0086D65-6CF0-482E-ACA6-355D82B06BE7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21079A6-16A5-4659-817E-030C475FC5E5}" type="presOf" srcId="{5C5F283F-E7D8-4E83-8F45-15F2DD1749EC}" destId="{24E02E89-8EAD-4394-8BFB-0B2D19FC0901}" srcOrd="0" destOrd="0" presId="urn:microsoft.com/office/officeart/2005/8/layout/hList1"/>
    <dgm:cxn modelId="{61D532E1-D16B-4C7A-8635-68392DE5645B}" type="presOf" srcId="{1224DD55-7F47-4261-BFD8-A8A88A649F76}" destId="{5837CDFE-4BED-4F01-BF00-3168FD4CF28E}" srcOrd="0" destOrd="2" presId="urn:microsoft.com/office/officeart/2005/8/layout/hList1"/>
    <dgm:cxn modelId="{2E464E89-BBE7-42B0-A0C7-ADE29C54F9A1}" type="presOf" srcId="{6A2B22A6-0959-4658-B308-CE9DFB173776}" destId="{6D399BFD-2154-47E9-AE39-A0EC1B380DEA}" srcOrd="0" destOrd="0" presId="urn:microsoft.com/office/officeart/2005/8/layout/hList1"/>
    <dgm:cxn modelId="{F87F9932-491D-4EF7-BD61-0D366214077D}" srcId="{7C8D9969-92EB-43C8-8209-873BBAE8AD91}" destId="{9F22093B-EEDF-44EF-8ABD-590DF88CAC60}" srcOrd="1" destOrd="0" parTransId="{6CBB8108-5E0B-483D-86C5-E8FFF9743C25}" sibTransId="{4FFCC4FF-2782-4EC4-A27D-3F5C841782F9}"/>
    <dgm:cxn modelId="{59B40DD4-7EE7-4499-B374-BC3499E3DF84}" type="presOf" srcId="{49822C17-9D4E-4BA0-836A-5799E9CEEE5B}" destId="{9F818B73-7CD9-4FD8-B0C2-89E25911B9ED}" srcOrd="0" destOrd="0" presId="urn:microsoft.com/office/officeart/2005/8/layout/hList1"/>
    <dgm:cxn modelId="{91DE1296-97CE-4D40-B896-8C32FA29CA8F}" srcId="{A796ECEF-499F-45C2-A634-DF835033F6C1}" destId="{49822C17-9D4E-4BA0-836A-5799E9CEEE5B}" srcOrd="1" destOrd="0" parTransId="{A517FFA6-3068-42A7-B4C0-18FF59C3C940}" sibTransId="{719722FF-2995-4C19-BAA3-235C7CFAA97A}"/>
    <dgm:cxn modelId="{0B4CA48E-DF55-4ECF-A8E1-BC7ABD7B12DF}" srcId="{B0086D65-6CF0-482E-ACA6-355D82B06BE7}" destId="{F4829E42-9052-4316-AC20-43000DC61B71}" srcOrd="1" destOrd="0" parTransId="{CB09C306-EB14-4145-984B-7A31046AC218}" sibTransId="{FE2871DC-6DD5-47CF-82D0-DB8C2F86DD17}"/>
    <dgm:cxn modelId="{9564E08D-2156-4A3C-BD93-FBF0EA50594E}" srcId="{A796ECEF-499F-45C2-A634-DF835033F6C1}" destId="{7C8D9969-92EB-43C8-8209-873BBAE8AD91}" srcOrd="0" destOrd="0" parTransId="{3DC21F4D-B770-4B9F-B163-EBF811913045}" sibTransId="{6217D680-DEEF-417C-817A-94310484F6D9}"/>
    <dgm:cxn modelId="{A1B087D3-D173-4D72-A2CD-2F2229846B10}" srcId="{7C8D9969-92EB-43C8-8209-873BBAE8AD91}" destId="{6A2B22A6-0959-4658-B308-CE9DFB173776}" srcOrd="0" destOrd="0" parTransId="{652AA3FB-3BFD-4CF2-AE8D-82194CF2EDFC}" sibTransId="{FB3E0AFB-8579-4ECA-B993-9390481781C1}"/>
    <dgm:cxn modelId="{44C77614-9DB2-4C8A-B289-496AA010C186}" srcId="{B0086D65-6CF0-482E-ACA6-355D82B06BE7}" destId="{1224DD55-7F47-4261-BFD8-A8A88A649F76}" srcOrd="2" destOrd="0" parTransId="{0C3EFA77-8DDC-4B55-AA59-A5DF32F67B7B}" sibTransId="{234ED81D-A3C3-44CB-9270-14AEB79C2459}"/>
    <dgm:cxn modelId="{B4418031-CFC0-4886-8887-FEB7AC6CA04D}" srcId="{7C8D9969-92EB-43C8-8209-873BBAE8AD91}" destId="{26386452-D74C-4E5C-BA67-EACD83E0EDAE}" srcOrd="2" destOrd="0" parTransId="{C2477DAF-C7CB-44C7-B7E3-DFD25AEC6B59}" sibTransId="{B5CC2592-CCF6-47E2-8D9A-E046BCBBF269}"/>
    <dgm:cxn modelId="{2720194C-C4BF-4543-858D-86879182F7DF}" type="presOf" srcId="{6739B4C0-D53A-4487-83BB-323CE4AD6A5A}" destId="{5837CDFE-4BED-4F01-BF00-3168FD4CF28E}" srcOrd="0" destOrd="0" presId="urn:microsoft.com/office/officeart/2005/8/layout/hList1"/>
    <dgm:cxn modelId="{5E208D05-9B1A-4B74-8E1D-02091BEC0595}" type="presOf" srcId="{B0086D65-6CF0-482E-ACA6-355D82B06BE7}" destId="{D9BF3C39-D1E0-425E-9BD4-5B561BFA2DEF}" srcOrd="0" destOrd="0" presId="urn:microsoft.com/office/officeart/2005/8/layout/hList1"/>
    <dgm:cxn modelId="{7FA037D7-5193-49F6-8C8E-1295BB48E6D2}" type="presOf" srcId="{9F22093B-EEDF-44EF-8ABD-590DF88CAC60}" destId="{6D399BFD-2154-47E9-AE39-A0EC1B380DEA}" srcOrd="0" destOrd="1" presId="urn:microsoft.com/office/officeart/2005/8/layout/hList1"/>
    <dgm:cxn modelId="{07AE9902-9212-4AD9-84CF-7A3A8C107732}" type="presOf" srcId="{7C8D9969-92EB-43C8-8209-873BBAE8AD91}" destId="{F48BDFAC-9C08-4786-B950-DC60B1EE358A}" srcOrd="0" destOrd="0" presId="urn:microsoft.com/office/officeart/2005/8/layout/hList1"/>
    <dgm:cxn modelId="{854B49F2-2595-4487-82BA-C2B18ACBD565}" type="presOf" srcId="{26386452-D74C-4E5C-BA67-EACD83E0EDAE}" destId="{6D399BFD-2154-47E9-AE39-A0EC1B380DEA}" srcOrd="0" destOrd="2" presId="urn:microsoft.com/office/officeart/2005/8/layout/hList1"/>
    <dgm:cxn modelId="{A0E8D606-2BBD-48BE-9B9E-E7EE40135886}" type="presOf" srcId="{F4829E42-9052-4316-AC20-43000DC61B71}" destId="{5837CDFE-4BED-4F01-BF00-3168FD4CF28E}" srcOrd="0" destOrd="1" presId="urn:microsoft.com/office/officeart/2005/8/layout/hList1"/>
    <dgm:cxn modelId="{624A5067-D2B4-428B-BE48-1D35F0A8B9B3}" srcId="{A796ECEF-499F-45C2-A634-DF835033F6C1}" destId="{B0086D65-6CF0-482E-ACA6-355D82B06BE7}" srcOrd="2" destOrd="0" parTransId="{C3E729D4-A3E6-44F3-BD1F-5335F23ABE7A}" sibTransId="{698F96F8-F377-4D2A-8E91-26107A0CAA49}"/>
    <dgm:cxn modelId="{E95166DF-6412-4CCD-82DF-5E0AE7206CE5}" srcId="{B0086D65-6CF0-482E-ACA6-355D82B06BE7}" destId="{6739B4C0-D53A-4487-83BB-323CE4AD6A5A}" srcOrd="0" destOrd="0" parTransId="{A03B4908-B7FD-45E1-A839-957057616E83}" sibTransId="{D3CBEC3C-15AD-42D7-BC7E-D3249AA42FAF}"/>
    <dgm:cxn modelId="{E09AD4D1-9EEB-4FFA-9FDC-3F8FE42EBAFB}" type="presOf" srcId="{01F757B6-8BB9-4404-8EA2-1E12A5F59C25}" destId="{24E02E89-8EAD-4394-8BFB-0B2D19FC0901}" srcOrd="0" destOrd="1" presId="urn:microsoft.com/office/officeart/2005/8/layout/hList1"/>
    <dgm:cxn modelId="{336F379C-15A7-422C-BE92-D2537FEEAFCA}" srcId="{49822C17-9D4E-4BA0-836A-5799E9CEEE5B}" destId="{01F757B6-8BB9-4404-8EA2-1E12A5F59C25}" srcOrd="1" destOrd="0" parTransId="{E3EE2F68-8E7D-463D-8BE5-7EBD3BEBF5FF}" sibTransId="{B4C349B5-CCAE-4854-9385-33AB847FFFD4}"/>
    <dgm:cxn modelId="{89BA5035-59DE-454A-8115-0E7D5CC2C93B}" type="presOf" srcId="{A796ECEF-499F-45C2-A634-DF835033F6C1}" destId="{0C35AFEE-41EE-4C59-95DD-AE5F133E159C}" srcOrd="0" destOrd="0" presId="urn:microsoft.com/office/officeart/2005/8/layout/hList1"/>
    <dgm:cxn modelId="{BABB67AB-AFCB-42B7-9C6D-0EC69329643D}" srcId="{49822C17-9D4E-4BA0-836A-5799E9CEEE5B}" destId="{5C5F283F-E7D8-4E83-8F45-15F2DD1749EC}" srcOrd="0" destOrd="0" parTransId="{D22F8448-43AC-4F53-8D10-8E94C2321D50}" sibTransId="{C6E91B8D-E882-40B6-8DF6-3B381A5E7074}"/>
    <dgm:cxn modelId="{D73B3F8C-CA34-48FE-8530-1E47C18FD2A4}" type="presParOf" srcId="{0C35AFEE-41EE-4C59-95DD-AE5F133E159C}" destId="{73D64564-ED32-4AF4-B23C-AC34DDF0B032}" srcOrd="0" destOrd="0" presId="urn:microsoft.com/office/officeart/2005/8/layout/hList1"/>
    <dgm:cxn modelId="{B6BEC537-1189-421E-A7C6-BEE9251F343E}" type="presParOf" srcId="{73D64564-ED32-4AF4-B23C-AC34DDF0B032}" destId="{F48BDFAC-9C08-4786-B950-DC60B1EE358A}" srcOrd="0" destOrd="0" presId="urn:microsoft.com/office/officeart/2005/8/layout/hList1"/>
    <dgm:cxn modelId="{782673CB-8226-4F18-A53B-3EADB9831025}" type="presParOf" srcId="{73D64564-ED32-4AF4-B23C-AC34DDF0B032}" destId="{6D399BFD-2154-47E9-AE39-A0EC1B380DEA}" srcOrd="1" destOrd="0" presId="urn:microsoft.com/office/officeart/2005/8/layout/hList1"/>
    <dgm:cxn modelId="{CA2F68BF-BA3F-4DED-A581-CF37983ADD97}" type="presParOf" srcId="{0C35AFEE-41EE-4C59-95DD-AE5F133E159C}" destId="{9F5B99F8-97DB-487E-96DA-5CA5FE7AD3D8}" srcOrd="1" destOrd="0" presId="urn:microsoft.com/office/officeart/2005/8/layout/hList1"/>
    <dgm:cxn modelId="{74DC352B-5E5F-4FD3-A0FA-C7404B6C3287}" type="presParOf" srcId="{0C35AFEE-41EE-4C59-95DD-AE5F133E159C}" destId="{88E71802-9531-4813-8BC1-F16EB0076720}" srcOrd="2" destOrd="0" presId="urn:microsoft.com/office/officeart/2005/8/layout/hList1"/>
    <dgm:cxn modelId="{7E0A462D-EC23-4D65-BDFF-E84667BF56EF}" type="presParOf" srcId="{88E71802-9531-4813-8BC1-F16EB0076720}" destId="{9F818B73-7CD9-4FD8-B0C2-89E25911B9ED}" srcOrd="0" destOrd="0" presId="urn:microsoft.com/office/officeart/2005/8/layout/hList1"/>
    <dgm:cxn modelId="{6BA206AE-78EC-40EC-AFE6-1718440843FB}" type="presParOf" srcId="{88E71802-9531-4813-8BC1-F16EB0076720}" destId="{24E02E89-8EAD-4394-8BFB-0B2D19FC0901}" srcOrd="1" destOrd="0" presId="urn:microsoft.com/office/officeart/2005/8/layout/hList1"/>
    <dgm:cxn modelId="{21FFD856-4A0C-460C-A144-9D23D9015528}" type="presParOf" srcId="{0C35AFEE-41EE-4C59-95DD-AE5F133E159C}" destId="{1C9D9408-7F13-42D1-B3F4-6E140597486E}" srcOrd="3" destOrd="0" presId="urn:microsoft.com/office/officeart/2005/8/layout/hList1"/>
    <dgm:cxn modelId="{C483E871-AC30-4EFF-B579-C88E9BB72630}" type="presParOf" srcId="{0C35AFEE-41EE-4C59-95DD-AE5F133E159C}" destId="{D9E92CCF-A5CC-41D2-8944-0A625EE1EDE7}" srcOrd="4" destOrd="0" presId="urn:microsoft.com/office/officeart/2005/8/layout/hList1"/>
    <dgm:cxn modelId="{C5550311-9CA8-4011-AA16-1C3E7F0C300E}" type="presParOf" srcId="{D9E92CCF-A5CC-41D2-8944-0A625EE1EDE7}" destId="{D9BF3C39-D1E0-425E-9BD4-5B561BFA2DEF}" srcOrd="0" destOrd="0" presId="urn:microsoft.com/office/officeart/2005/8/layout/hList1"/>
    <dgm:cxn modelId="{0CDCC107-C1EE-417A-B0A0-C7FE7CBCD1D5}" type="presParOf" srcId="{D9E92CCF-A5CC-41D2-8944-0A625EE1EDE7}" destId="{5837CDFE-4BED-4F01-BF00-3168FD4CF28E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73B4B33-0CFB-4845-8674-079F955E4C7B}" type="doc">
      <dgm:prSet loTypeId="urn:microsoft.com/office/officeart/2005/8/layout/cycle5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E3E5E3-1110-4BA2-9AC6-844E19504F9B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Управленческие кадры</a:t>
          </a:r>
          <a:endParaRPr lang="ru-RU" b="1" dirty="0">
            <a:solidFill>
              <a:schemeClr val="tx1"/>
            </a:solidFill>
          </a:endParaRPr>
        </a:p>
      </dgm:t>
    </dgm:pt>
    <dgm:pt modelId="{070450D1-49BA-446B-8B14-773C3E4DB9D2}" type="parTrans" cxnId="{79AC17F8-B7C3-428B-9D58-458D8803206C}">
      <dgm:prSet/>
      <dgm:spPr/>
      <dgm:t>
        <a:bodyPr/>
        <a:lstStyle/>
        <a:p>
          <a:endParaRPr lang="ru-RU"/>
        </a:p>
      </dgm:t>
    </dgm:pt>
    <dgm:pt modelId="{D4E02DF1-5F9E-4301-A91A-48C3810AFEE3}" type="sibTrans" cxnId="{79AC17F8-B7C3-428B-9D58-458D8803206C}">
      <dgm:prSet/>
      <dgm:spPr/>
      <dgm:t>
        <a:bodyPr/>
        <a:lstStyle/>
        <a:p>
          <a:endParaRPr lang="ru-RU"/>
        </a:p>
      </dgm:t>
    </dgm:pt>
    <dgm:pt modelId="{FC48F10A-A3FC-4E15-AA08-53802EF2BAFB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Старший воспитатель</a:t>
          </a:r>
          <a:endParaRPr lang="ru-RU" b="1" dirty="0">
            <a:solidFill>
              <a:schemeClr val="tx1"/>
            </a:solidFill>
          </a:endParaRPr>
        </a:p>
      </dgm:t>
    </dgm:pt>
    <dgm:pt modelId="{6B698497-B52D-464C-AD40-414F6CFF7553}" type="parTrans" cxnId="{BC2D1AC0-AFB0-46D9-9A5B-C3DDAA42BAAA}">
      <dgm:prSet/>
      <dgm:spPr/>
      <dgm:t>
        <a:bodyPr/>
        <a:lstStyle/>
        <a:p>
          <a:endParaRPr lang="ru-RU"/>
        </a:p>
      </dgm:t>
    </dgm:pt>
    <dgm:pt modelId="{C7C72557-23BF-4A6D-87C4-A46871747C08}" type="sibTrans" cxnId="{BC2D1AC0-AFB0-46D9-9A5B-C3DDAA42BAAA}">
      <dgm:prSet/>
      <dgm:spPr/>
      <dgm:t>
        <a:bodyPr/>
        <a:lstStyle/>
        <a:p>
          <a:endParaRPr lang="ru-RU"/>
        </a:p>
      </dgm:t>
    </dgm:pt>
    <dgm:pt modelId="{047D2814-7D32-4BF1-BA91-29A0B747C1E0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Воспитатели</a:t>
          </a:r>
          <a:endParaRPr lang="ru-RU" b="1" dirty="0">
            <a:solidFill>
              <a:schemeClr val="tx1"/>
            </a:solidFill>
          </a:endParaRPr>
        </a:p>
      </dgm:t>
    </dgm:pt>
    <dgm:pt modelId="{89B8A3AE-F00F-42E8-A66E-2AA2424204C8}" type="parTrans" cxnId="{AF8BCAFB-3708-41AC-BE5D-E438F999F012}">
      <dgm:prSet/>
      <dgm:spPr/>
      <dgm:t>
        <a:bodyPr/>
        <a:lstStyle/>
        <a:p>
          <a:endParaRPr lang="ru-RU"/>
        </a:p>
      </dgm:t>
    </dgm:pt>
    <dgm:pt modelId="{04799753-380A-4D5C-A600-07137DB0C4E6}" type="sibTrans" cxnId="{AF8BCAFB-3708-41AC-BE5D-E438F999F012}">
      <dgm:prSet/>
      <dgm:spPr/>
      <dgm:t>
        <a:bodyPr/>
        <a:lstStyle/>
        <a:p>
          <a:endParaRPr lang="ru-RU"/>
        </a:p>
      </dgm:t>
    </dgm:pt>
    <dgm:pt modelId="{B6827939-5B3C-404F-8FDC-F6CDF8B1AED0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Воспитатель по обучению русскому языку</a:t>
          </a:r>
          <a:endParaRPr lang="ru-RU" b="1" dirty="0">
            <a:solidFill>
              <a:schemeClr val="tx1"/>
            </a:solidFill>
          </a:endParaRPr>
        </a:p>
      </dgm:t>
    </dgm:pt>
    <dgm:pt modelId="{BCE9115A-33BE-4850-830A-8D990408FB95}" type="parTrans" cxnId="{3304879A-256E-4CDC-9BBE-11808B3ECD60}">
      <dgm:prSet/>
      <dgm:spPr/>
      <dgm:t>
        <a:bodyPr/>
        <a:lstStyle/>
        <a:p>
          <a:endParaRPr lang="ru-RU"/>
        </a:p>
      </dgm:t>
    </dgm:pt>
    <dgm:pt modelId="{4E962759-51AC-46B6-A229-0B63A711F627}" type="sibTrans" cxnId="{3304879A-256E-4CDC-9BBE-11808B3ECD60}">
      <dgm:prSet/>
      <dgm:spPr/>
      <dgm:t>
        <a:bodyPr/>
        <a:lstStyle/>
        <a:p>
          <a:endParaRPr lang="ru-RU"/>
        </a:p>
      </dgm:t>
    </dgm:pt>
    <dgm:pt modelId="{7D96DCB8-008F-4F8B-B7AF-C357EB53FEE2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Музыкальный руководитель</a:t>
          </a:r>
          <a:endParaRPr lang="ru-RU" b="1" dirty="0">
            <a:solidFill>
              <a:schemeClr val="tx1"/>
            </a:solidFill>
          </a:endParaRPr>
        </a:p>
      </dgm:t>
    </dgm:pt>
    <dgm:pt modelId="{E3AF4093-6696-4FF0-AFE7-C552DC17D4EE}" type="parTrans" cxnId="{EBF90197-78B4-4B46-83D8-CAB5018A6905}">
      <dgm:prSet/>
      <dgm:spPr/>
      <dgm:t>
        <a:bodyPr/>
        <a:lstStyle/>
        <a:p>
          <a:endParaRPr lang="ru-RU"/>
        </a:p>
      </dgm:t>
    </dgm:pt>
    <dgm:pt modelId="{947FDB23-024E-4C81-8A56-1EBF2FB93979}" type="sibTrans" cxnId="{EBF90197-78B4-4B46-83D8-CAB5018A6905}">
      <dgm:prSet/>
      <dgm:spPr/>
      <dgm:t>
        <a:bodyPr/>
        <a:lstStyle/>
        <a:p>
          <a:endParaRPr lang="ru-RU"/>
        </a:p>
      </dgm:t>
    </dgm:pt>
    <dgm:pt modelId="{A411928F-C49D-449C-A2FF-A202A8514DFC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Инструктор по физической культуре</a:t>
          </a:r>
          <a:endParaRPr lang="ru-RU" b="1" dirty="0">
            <a:solidFill>
              <a:schemeClr val="tx1"/>
            </a:solidFill>
          </a:endParaRPr>
        </a:p>
      </dgm:t>
    </dgm:pt>
    <dgm:pt modelId="{39053977-4FE6-40AD-A208-1ADA8F109F1B}" type="parTrans" cxnId="{ACDD3B30-6EB4-41A6-85C9-5067BF5023CA}">
      <dgm:prSet/>
      <dgm:spPr/>
      <dgm:t>
        <a:bodyPr/>
        <a:lstStyle/>
        <a:p>
          <a:endParaRPr lang="ru-RU"/>
        </a:p>
      </dgm:t>
    </dgm:pt>
    <dgm:pt modelId="{16151C55-7D3C-4415-A536-812BD06FBB9B}" type="sibTrans" cxnId="{ACDD3B30-6EB4-41A6-85C9-5067BF5023CA}">
      <dgm:prSet/>
      <dgm:spPr/>
      <dgm:t>
        <a:bodyPr/>
        <a:lstStyle/>
        <a:p>
          <a:endParaRPr lang="ru-RU"/>
        </a:p>
      </dgm:t>
    </dgm:pt>
    <dgm:pt modelId="{27F03E39-1B2A-4F5C-8C27-D58BECCE4426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Учитель-логопед</a:t>
          </a:r>
          <a:endParaRPr lang="ru-RU" b="1" dirty="0">
            <a:solidFill>
              <a:schemeClr val="tx1"/>
            </a:solidFill>
          </a:endParaRPr>
        </a:p>
      </dgm:t>
    </dgm:pt>
    <dgm:pt modelId="{C3C324DC-01AF-48B3-9C27-919B772F9938}" type="parTrans" cxnId="{126225FF-7B09-404F-931A-C43AAEA63BC2}">
      <dgm:prSet/>
      <dgm:spPr/>
      <dgm:t>
        <a:bodyPr/>
        <a:lstStyle/>
        <a:p>
          <a:endParaRPr lang="ru-RU"/>
        </a:p>
      </dgm:t>
    </dgm:pt>
    <dgm:pt modelId="{02552004-9E96-4835-8651-3AB1CD126AB4}" type="sibTrans" cxnId="{126225FF-7B09-404F-931A-C43AAEA63BC2}">
      <dgm:prSet/>
      <dgm:spPr/>
      <dgm:t>
        <a:bodyPr/>
        <a:lstStyle/>
        <a:p>
          <a:endParaRPr lang="ru-RU"/>
        </a:p>
      </dgm:t>
    </dgm:pt>
    <dgm:pt modelId="{C625E282-8677-4E0E-90AB-C20867719A4E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Учитель английского языка</a:t>
          </a:r>
          <a:endParaRPr lang="ru-RU" b="1" dirty="0">
            <a:solidFill>
              <a:schemeClr val="tx1"/>
            </a:solidFill>
          </a:endParaRPr>
        </a:p>
      </dgm:t>
    </dgm:pt>
    <dgm:pt modelId="{7544FCF1-B0C7-4ED5-8223-78C3CA956566}" type="parTrans" cxnId="{F2B128A9-0366-44FD-8B8D-AE3D02E0E54E}">
      <dgm:prSet/>
      <dgm:spPr/>
      <dgm:t>
        <a:bodyPr/>
        <a:lstStyle/>
        <a:p>
          <a:endParaRPr lang="ru-RU"/>
        </a:p>
      </dgm:t>
    </dgm:pt>
    <dgm:pt modelId="{02A56C59-D2FF-464C-8836-4724EEBD4E7E}" type="sibTrans" cxnId="{F2B128A9-0366-44FD-8B8D-AE3D02E0E54E}">
      <dgm:prSet/>
      <dgm:spPr/>
      <dgm:t>
        <a:bodyPr/>
        <a:lstStyle/>
        <a:p>
          <a:endParaRPr lang="ru-RU"/>
        </a:p>
      </dgm:t>
    </dgm:pt>
    <dgm:pt modelId="{1C5AB935-A0DB-42C0-B334-AACFE5F5ABE7}" type="pres">
      <dgm:prSet presAssocID="{073B4B33-0CFB-4845-8674-079F955E4C7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73C3AD-8A9F-4DB7-A398-59A3868DCDEA}" type="pres">
      <dgm:prSet presAssocID="{36E3E5E3-1110-4BA2-9AC6-844E19504F9B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DBD3C7-0CF0-43B3-BE71-39C15BDFB700}" type="pres">
      <dgm:prSet presAssocID="{36E3E5E3-1110-4BA2-9AC6-844E19504F9B}" presName="spNode" presStyleCnt="0"/>
      <dgm:spPr/>
    </dgm:pt>
    <dgm:pt modelId="{AFB239C5-223A-46E6-8B1D-77FA9AB858A8}" type="pres">
      <dgm:prSet presAssocID="{D4E02DF1-5F9E-4301-A91A-48C3810AFEE3}" presName="sibTrans" presStyleLbl="sibTrans1D1" presStyleIdx="0" presStyleCnt="8"/>
      <dgm:spPr/>
      <dgm:t>
        <a:bodyPr/>
        <a:lstStyle/>
        <a:p>
          <a:endParaRPr lang="ru-RU"/>
        </a:p>
      </dgm:t>
    </dgm:pt>
    <dgm:pt modelId="{1B3F576E-554E-464A-942C-D4236C5BADB6}" type="pres">
      <dgm:prSet presAssocID="{FC48F10A-A3FC-4E15-AA08-53802EF2BAFB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E83E2D-DEC1-4D6B-9A73-2A31289667C4}" type="pres">
      <dgm:prSet presAssocID="{FC48F10A-A3FC-4E15-AA08-53802EF2BAFB}" presName="spNode" presStyleCnt="0"/>
      <dgm:spPr/>
    </dgm:pt>
    <dgm:pt modelId="{9FCFAB7C-D0E7-4786-9BDD-E78E7BB9DEBA}" type="pres">
      <dgm:prSet presAssocID="{C7C72557-23BF-4A6D-87C4-A46871747C08}" presName="sibTrans" presStyleLbl="sibTrans1D1" presStyleIdx="1" presStyleCnt="8"/>
      <dgm:spPr/>
      <dgm:t>
        <a:bodyPr/>
        <a:lstStyle/>
        <a:p>
          <a:endParaRPr lang="ru-RU"/>
        </a:p>
      </dgm:t>
    </dgm:pt>
    <dgm:pt modelId="{AF6A2EEF-D5E2-459D-AFC9-C8BD358FFA80}" type="pres">
      <dgm:prSet presAssocID="{047D2814-7D32-4BF1-BA91-29A0B747C1E0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1CCCE8-DFB1-4867-B500-816A919CFE6A}" type="pres">
      <dgm:prSet presAssocID="{047D2814-7D32-4BF1-BA91-29A0B747C1E0}" presName="spNode" presStyleCnt="0"/>
      <dgm:spPr/>
    </dgm:pt>
    <dgm:pt modelId="{32F568ED-299D-423C-BC90-C6B4D49A0F82}" type="pres">
      <dgm:prSet presAssocID="{04799753-380A-4D5C-A600-07137DB0C4E6}" presName="sibTrans" presStyleLbl="sibTrans1D1" presStyleIdx="2" presStyleCnt="8"/>
      <dgm:spPr/>
      <dgm:t>
        <a:bodyPr/>
        <a:lstStyle/>
        <a:p>
          <a:endParaRPr lang="ru-RU"/>
        </a:p>
      </dgm:t>
    </dgm:pt>
    <dgm:pt modelId="{AB280555-E54E-4866-BF06-943205115892}" type="pres">
      <dgm:prSet presAssocID="{B6827939-5B3C-404F-8FDC-F6CDF8B1AED0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FA661-11AE-416D-BAEF-155FC34CF2DD}" type="pres">
      <dgm:prSet presAssocID="{B6827939-5B3C-404F-8FDC-F6CDF8B1AED0}" presName="spNode" presStyleCnt="0"/>
      <dgm:spPr/>
    </dgm:pt>
    <dgm:pt modelId="{BC6C74D8-DA67-4ED2-A49C-5BD55C9432BC}" type="pres">
      <dgm:prSet presAssocID="{4E962759-51AC-46B6-A229-0B63A711F627}" presName="sibTrans" presStyleLbl="sibTrans1D1" presStyleIdx="3" presStyleCnt="8"/>
      <dgm:spPr/>
      <dgm:t>
        <a:bodyPr/>
        <a:lstStyle/>
        <a:p>
          <a:endParaRPr lang="ru-RU"/>
        </a:p>
      </dgm:t>
    </dgm:pt>
    <dgm:pt modelId="{6A3D9445-D368-4F31-B029-C40E7BF62008}" type="pres">
      <dgm:prSet presAssocID="{7D96DCB8-008F-4F8B-B7AF-C357EB53FEE2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5C842F-0CFA-4982-81BA-DFB2F6B7899F}" type="pres">
      <dgm:prSet presAssocID="{7D96DCB8-008F-4F8B-B7AF-C357EB53FEE2}" presName="spNode" presStyleCnt="0"/>
      <dgm:spPr/>
    </dgm:pt>
    <dgm:pt modelId="{6DEC840A-44BD-4D9B-9C89-0FF28F207B34}" type="pres">
      <dgm:prSet presAssocID="{947FDB23-024E-4C81-8A56-1EBF2FB93979}" presName="sibTrans" presStyleLbl="sibTrans1D1" presStyleIdx="4" presStyleCnt="8"/>
      <dgm:spPr/>
      <dgm:t>
        <a:bodyPr/>
        <a:lstStyle/>
        <a:p>
          <a:endParaRPr lang="ru-RU"/>
        </a:p>
      </dgm:t>
    </dgm:pt>
    <dgm:pt modelId="{3C22C580-2F52-4DCC-86A9-03D7CE0475B4}" type="pres">
      <dgm:prSet presAssocID="{A411928F-C49D-449C-A2FF-A202A8514DFC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9DD941-1C88-45B4-BB81-C4BA75A82B82}" type="pres">
      <dgm:prSet presAssocID="{A411928F-C49D-449C-A2FF-A202A8514DFC}" presName="spNode" presStyleCnt="0"/>
      <dgm:spPr/>
    </dgm:pt>
    <dgm:pt modelId="{70560A63-D868-4E54-9D94-78EC3C1BD143}" type="pres">
      <dgm:prSet presAssocID="{16151C55-7D3C-4415-A536-812BD06FBB9B}" presName="sibTrans" presStyleLbl="sibTrans1D1" presStyleIdx="5" presStyleCnt="8"/>
      <dgm:spPr/>
      <dgm:t>
        <a:bodyPr/>
        <a:lstStyle/>
        <a:p>
          <a:endParaRPr lang="ru-RU"/>
        </a:p>
      </dgm:t>
    </dgm:pt>
    <dgm:pt modelId="{DAE5CCEB-85AA-4F89-826C-08CC969C94B2}" type="pres">
      <dgm:prSet presAssocID="{27F03E39-1B2A-4F5C-8C27-D58BECCE4426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4CA9C6-C838-45B6-8B50-D06BEFD00CC4}" type="pres">
      <dgm:prSet presAssocID="{27F03E39-1B2A-4F5C-8C27-D58BECCE4426}" presName="spNode" presStyleCnt="0"/>
      <dgm:spPr/>
    </dgm:pt>
    <dgm:pt modelId="{F796A1D8-A2DC-46BF-AFE2-2140F480C28A}" type="pres">
      <dgm:prSet presAssocID="{02552004-9E96-4835-8651-3AB1CD126AB4}" presName="sibTrans" presStyleLbl="sibTrans1D1" presStyleIdx="6" presStyleCnt="8"/>
      <dgm:spPr/>
      <dgm:t>
        <a:bodyPr/>
        <a:lstStyle/>
        <a:p>
          <a:endParaRPr lang="ru-RU"/>
        </a:p>
      </dgm:t>
    </dgm:pt>
    <dgm:pt modelId="{AD7F38CD-7190-40F1-936D-7B41DC15E401}" type="pres">
      <dgm:prSet presAssocID="{C625E282-8677-4E0E-90AB-C20867719A4E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134102-C260-4C8D-969E-FBEC157C9B29}" type="pres">
      <dgm:prSet presAssocID="{C625E282-8677-4E0E-90AB-C20867719A4E}" presName="spNode" presStyleCnt="0"/>
      <dgm:spPr/>
    </dgm:pt>
    <dgm:pt modelId="{6901CC94-CBF6-45D2-A1F5-B3679E4FA5E7}" type="pres">
      <dgm:prSet presAssocID="{02A56C59-D2FF-464C-8836-4724EEBD4E7E}" presName="sibTrans" presStyleLbl="sibTrans1D1" presStyleIdx="7" presStyleCnt="8"/>
      <dgm:spPr/>
      <dgm:t>
        <a:bodyPr/>
        <a:lstStyle/>
        <a:p>
          <a:endParaRPr lang="ru-RU"/>
        </a:p>
      </dgm:t>
    </dgm:pt>
  </dgm:ptLst>
  <dgm:cxnLst>
    <dgm:cxn modelId="{A15EB1BD-CE30-446D-9C6C-EF353841E54A}" type="presOf" srcId="{4E962759-51AC-46B6-A229-0B63A711F627}" destId="{BC6C74D8-DA67-4ED2-A49C-5BD55C9432BC}" srcOrd="0" destOrd="0" presId="urn:microsoft.com/office/officeart/2005/8/layout/cycle5"/>
    <dgm:cxn modelId="{0121F0CB-B3F6-4AE9-B357-8C68F0E02DFD}" type="presOf" srcId="{02552004-9E96-4835-8651-3AB1CD126AB4}" destId="{F796A1D8-A2DC-46BF-AFE2-2140F480C28A}" srcOrd="0" destOrd="0" presId="urn:microsoft.com/office/officeart/2005/8/layout/cycle5"/>
    <dgm:cxn modelId="{ACDD3B30-6EB4-41A6-85C9-5067BF5023CA}" srcId="{073B4B33-0CFB-4845-8674-079F955E4C7B}" destId="{A411928F-C49D-449C-A2FF-A202A8514DFC}" srcOrd="5" destOrd="0" parTransId="{39053977-4FE6-40AD-A208-1ADA8F109F1B}" sibTransId="{16151C55-7D3C-4415-A536-812BD06FBB9B}"/>
    <dgm:cxn modelId="{6048A580-CAE6-44F1-9972-6FB8D51178EE}" type="presOf" srcId="{947FDB23-024E-4C81-8A56-1EBF2FB93979}" destId="{6DEC840A-44BD-4D9B-9C89-0FF28F207B34}" srcOrd="0" destOrd="0" presId="urn:microsoft.com/office/officeart/2005/8/layout/cycle5"/>
    <dgm:cxn modelId="{1AB9CE2A-089A-4449-9FB3-BD92715E3707}" type="presOf" srcId="{27F03E39-1B2A-4F5C-8C27-D58BECCE4426}" destId="{DAE5CCEB-85AA-4F89-826C-08CC969C94B2}" srcOrd="0" destOrd="0" presId="urn:microsoft.com/office/officeart/2005/8/layout/cycle5"/>
    <dgm:cxn modelId="{F1070BB5-A417-41CE-82F7-BB0A986691B8}" type="presOf" srcId="{047D2814-7D32-4BF1-BA91-29A0B747C1E0}" destId="{AF6A2EEF-D5E2-459D-AFC9-C8BD358FFA80}" srcOrd="0" destOrd="0" presId="urn:microsoft.com/office/officeart/2005/8/layout/cycle5"/>
    <dgm:cxn modelId="{F4EE51D2-72D0-4137-93AD-3B4C23BC8BA9}" type="presOf" srcId="{A411928F-C49D-449C-A2FF-A202A8514DFC}" destId="{3C22C580-2F52-4DCC-86A9-03D7CE0475B4}" srcOrd="0" destOrd="0" presId="urn:microsoft.com/office/officeart/2005/8/layout/cycle5"/>
    <dgm:cxn modelId="{6849A0CD-DFDD-4C80-84F1-454EF9A8D25B}" type="presOf" srcId="{FC48F10A-A3FC-4E15-AA08-53802EF2BAFB}" destId="{1B3F576E-554E-464A-942C-D4236C5BADB6}" srcOrd="0" destOrd="0" presId="urn:microsoft.com/office/officeart/2005/8/layout/cycle5"/>
    <dgm:cxn modelId="{2E8337C6-094E-42DF-A3A4-1DF82CEA07BD}" type="presOf" srcId="{073B4B33-0CFB-4845-8674-079F955E4C7B}" destId="{1C5AB935-A0DB-42C0-B334-AACFE5F5ABE7}" srcOrd="0" destOrd="0" presId="urn:microsoft.com/office/officeart/2005/8/layout/cycle5"/>
    <dgm:cxn modelId="{8438D3AD-C6F8-4DAC-80CD-A32450AEEECD}" type="presOf" srcId="{C7C72557-23BF-4A6D-87C4-A46871747C08}" destId="{9FCFAB7C-D0E7-4786-9BDD-E78E7BB9DEBA}" srcOrd="0" destOrd="0" presId="urn:microsoft.com/office/officeart/2005/8/layout/cycle5"/>
    <dgm:cxn modelId="{EBF90197-78B4-4B46-83D8-CAB5018A6905}" srcId="{073B4B33-0CFB-4845-8674-079F955E4C7B}" destId="{7D96DCB8-008F-4F8B-B7AF-C357EB53FEE2}" srcOrd="4" destOrd="0" parTransId="{E3AF4093-6696-4FF0-AFE7-C552DC17D4EE}" sibTransId="{947FDB23-024E-4C81-8A56-1EBF2FB93979}"/>
    <dgm:cxn modelId="{F78F8A27-27F7-48DE-8916-6347E2A13A93}" type="presOf" srcId="{D4E02DF1-5F9E-4301-A91A-48C3810AFEE3}" destId="{AFB239C5-223A-46E6-8B1D-77FA9AB858A8}" srcOrd="0" destOrd="0" presId="urn:microsoft.com/office/officeart/2005/8/layout/cycle5"/>
    <dgm:cxn modelId="{E10C1864-7463-4590-ABF2-7BE155D78B8E}" type="presOf" srcId="{36E3E5E3-1110-4BA2-9AC6-844E19504F9B}" destId="{4573C3AD-8A9F-4DB7-A398-59A3868DCDEA}" srcOrd="0" destOrd="0" presId="urn:microsoft.com/office/officeart/2005/8/layout/cycle5"/>
    <dgm:cxn modelId="{BC2D1AC0-AFB0-46D9-9A5B-C3DDAA42BAAA}" srcId="{073B4B33-0CFB-4845-8674-079F955E4C7B}" destId="{FC48F10A-A3FC-4E15-AA08-53802EF2BAFB}" srcOrd="1" destOrd="0" parTransId="{6B698497-B52D-464C-AD40-414F6CFF7553}" sibTransId="{C7C72557-23BF-4A6D-87C4-A46871747C08}"/>
    <dgm:cxn modelId="{23FD8949-1F5C-4E3B-A0FB-34AB3E36DE5D}" type="presOf" srcId="{04799753-380A-4D5C-A600-07137DB0C4E6}" destId="{32F568ED-299D-423C-BC90-C6B4D49A0F82}" srcOrd="0" destOrd="0" presId="urn:microsoft.com/office/officeart/2005/8/layout/cycle5"/>
    <dgm:cxn modelId="{3304879A-256E-4CDC-9BBE-11808B3ECD60}" srcId="{073B4B33-0CFB-4845-8674-079F955E4C7B}" destId="{B6827939-5B3C-404F-8FDC-F6CDF8B1AED0}" srcOrd="3" destOrd="0" parTransId="{BCE9115A-33BE-4850-830A-8D990408FB95}" sibTransId="{4E962759-51AC-46B6-A229-0B63A711F627}"/>
    <dgm:cxn modelId="{53307048-10F6-46B6-B2E1-2A7BFDFC46F9}" type="presOf" srcId="{02A56C59-D2FF-464C-8836-4724EEBD4E7E}" destId="{6901CC94-CBF6-45D2-A1F5-B3679E4FA5E7}" srcOrd="0" destOrd="0" presId="urn:microsoft.com/office/officeart/2005/8/layout/cycle5"/>
    <dgm:cxn modelId="{79AC17F8-B7C3-428B-9D58-458D8803206C}" srcId="{073B4B33-0CFB-4845-8674-079F955E4C7B}" destId="{36E3E5E3-1110-4BA2-9AC6-844E19504F9B}" srcOrd="0" destOrd="0" parTransId="{070450D1-49BA-446B-8B14-773C3E4DB9D2}" sibTransId="{D4E02DF1-5F9E-4301-A91A-48C3810AFEE3}"/>
    <dgm:cxn modelId="{F777ADAF-A8FE-41E6-85AC-9C9686C4A03C}" type="presOf" srcId="{B6827939-5B3C-404F-8FDC-F6CDF8B1AED0}" destId="{AB280555-E54E-4866-BF06-943205115892}" srcOrd="0" destOrd="0" presId="urn:microsoft.com/office/officeart/2005/8/layout/cycle5"/>
    <dgm:cxn modelId="{AF8BCAFB-3708-41AC-BE5D-E438F999F012}" srcId="{073B4B33-0CFB-4845-8674-079F955E4C7B}" destId="{047D2814-7D32-4BF1-BA91-29A0B747C1E0}" srcOrd="2" destOrd="0" parTransId="{89B8A3AE-F00F-42E8-A66E-2AA2424204C8}" sibTransId="{04799753-380A-4D5C-A600-07137DB0C4E6}"/>
    <dgm:cxn modelId="{C252020D-A52F-411C-B351-82EBD36F5980}" type="presOf" srcId="{C625E282-8677-4E0E-90AB-C20867719A4E}" destId="{AD7F38CD-7190-40F1-936D-7B41DC15E401}" srcOrd="0" destOrd="0" presId="urn:microsoft.com/office/officeart/2005/8/layout/cycle5"/>
    <dgm:cxn modelId="{F219C0A5-2857-4888-B20C-769A3F47EE4C}" type="presOf" srcId="{16151C55-7D3C-4415-A536-812BD06FBB9B}" destId="{70560A63-D868-4E54-9D94-78EC3C1BD143}" srcOrd="0" destOrd="0" presId="urn:microsoft.com/office/officeart/2005/8/layout/cycle5"/>
    <dgm:cxn modelId="{126225FF-7B09-404F-931A-C43AAEA63BC2}" srcId="{073B4B33-0CFB-4845-8674-079F955E4C7B}" destId="{27F03E39-1B2A-4F5C-8C27-D58BECCE4426}" srcOrd="6" destOrd="0" parTransId="{C3C324DC-01AF-48B3-9C27-919B772F9938}" sibTransId="{02552004-9E96-4835-8651-3AB1CD126AB4}"/>
    <dgm:cxn modelId="{B34AA631-066B-4E77-8D04-51DADE520099}" type="presOf" srcId="{7D96DCB8-008F-4F8B-B7AF-C357EB53FEE2}" destId="{6A3D9445-D368-4F31-B029-C40E7BF62008}" srcOrd="0" destOrd="0" presId="urn:microsoft.com/office/officeart/2005/8/layout/cycle5"/>
    <dgm:cxn modelId="{F2B128A9-0366-44FD-8B8D-AE3D02E0E54E}" srcId="{073B4B33-0CFB-4845-8674-079F955E4C7B}" destId="{C625E282-8677-4E0E-90AB-C20867719A4E}" srcOrd="7" destOrd="0" parTransId="{7544FCF1-B0C7-4ED5-8223-78C3CA956566}" sibTransId="{02A56C59-D2FF-464C-8836-4724EEBD4E7E}"/>
    <dgm:cxn modelId="{3FBF858A-76C9-4B17-87FC-2CE409178148}" type="presParOf" srcId="{1C5AB935-A0DB-42C0-B334-AACFE5F5ABE7}" destId="{4573C3AD-8A9F-4DB7-A398-59A3868DCDEA}" srcOrd="0" destOrd="0" presId="urn:microsoft.com/office/officeart/2005/8/layout/cycle5"/>
    <dgm:cxn modelId="{0F0C0013-08D0-4B19-AD37-48D83B00552A}" type="presParOf" srcId="{1C5AB935-A0DB-42C0-B334-AACFE5F5ABE7}" destId="{C8DBD3C7-0CF0-43B3-BE71-39C15BDFB700}" srcOrd="1" destOrd="0" presId="urn:microsoft.com/office/officeart/2005/8/layout/cycle5"/>
    <dgm:cxn modelId="{657C8E06-F95C-4C8C-9773-C38D2F1CCF0A}" type="presParOf" srcId="{1C5AB935-A0DB-42C0-B334-AACFE5F5ABE7}" destId="{AFB239C5-223A-46E6-8B1D-77FA9AB858A8}" srcOrd="2" destOrd="0" presId="urn:microsoft.com/office/officeart/2005/8/layout/cycle5"/>
    <dgm:cxn modelId="{EAEDFE52-4505-4CF9-9231-E07675D52B96}" type="presParOf" srcId="{1C5AB935-A0DB-42C0-B334-AACFE5F5ABE7}" destId="{1B3F576E-554E-464A-942C-D4236C5BADB6}" srcOrd="3" destOrd="0" presId="urn:microsoft.com/office/officeart/2005/8/layout/cycle5"/>
    <dgm:cxn modelId="{8A26F795-1F50-4149-AE3E-405D899119FD}" type="presParOf" srcId="{1C5AB935-A0DB-42C0-B334-AACFE5F5ABE7}" destId="{F3E83E2D-DEC1-4D6B-9A73-2A31289667C4}" srcOrd="4" destOrd="0" presId="urn:microsoft.com/office/officeart/2005/8/layout/cycle5"/>
    <dgm:cxn modelId="{6E8F277B-3113-45C2-9259-B48D4E3BD136}" type="presParOf" srcId="{1C5AB935-A0DB-42C0-B334-AACFE5F5ABE7}" destId="{9FCFAB7C-D0E7-4786-9BDD-E78E7BB9DEBA}" srcOrd="5" destOrd="0" presId="urn:microsoft.com/office/officeart/2005/8/layout/cycle5"/>
    <dgm:cxn modelId="{F60955D2-5D4F-423A-87C2-1EDC368E8E23}" type="presParOf" srcId="{1C5AB935-A0DB-42C0-B334-AACFE5F5ABE7}" destId="{AF6A2EEF-D5E2-459D-AFC9-C8BD358FFA80}" srcOrd="6" destOrd="0" presId="urn:microsoft.com/office/officeart/2005/8/layout/cycle5"/>
    <dgm:cxn modelId="{030C94A5-7690-43E2-B1C7-55C4848E50A8}" type="presParOf" srcId="{1C5AB935-A0DB-42C0-B334-AACFE5F5ABE7}" destId="{491CCCE8-DFB1-4867-B500-816A919CFE6A}" srcOrd="7" destOrd="0" presId="urn:microsoft.com/office/officeart/2005/8/layout/cycle5"/>
    <dgm:cxn modelId="{CFA487C2-3A10-4B41-ABBE-24AEA092389F}" type="presParOf" srcId="{1C5AB935-A0DB-42C0-B334-AACFE5F5ABE7}" destId="{32F568ED-299D-423C-BC90-C6B4D49A0F82}" srcOrd="8" destOrd="0" presId="urn:microsoft.com/office/officeart/2005/8/layout/cycle5"/>
    <dgm:cxn modelId="{27536D88-11D2-441F-AEC3-5EAB20A78D37}" type="presParOf" srcId="{1C5AB935-A0DB-42C0-B334-AACFE5F5ABE7}" destId="{AB280555-E54E-4866-BF06-943205115892}" srcOrd="9" destOrd="0" presId="urn:microsoft.com/office/officeart/2005/8/layout/cycle5"/>
    <dgm:cxn modelId="{0586603C-74F1-4BA8-A085-F4A3CC82FD42}" type="presParOf" srcId="{1C5AB935-A0DB-42C0-B334-AACFE5F5ABE7}" destId="{16EFA661-11AE-416D-BAEF-155FC34CF2DD}" srcOrd="10" destOrd="0" presId="urn:microsoft.com/office/officeart/2005/8/layout/cycle5"/>
    <dgm:cxn modelId="{7A6EDDD6-3663-4073-B94E-3CFEF1297BE5}" type="presParOf" srcId="{1C5AB935-A0DB-42C0-B334-AACFE5F5ABE7}" destId="{BC6C74D8-DA67-4ED2-A49C-5BD55C9432BC}" srcOrd="11" destOrd="0" presId="urn:microsoft.com/office/officeart/2005/8/layout/cycle5"/>
    <dgm:cxn modelId="{FEBFF7AE-B4B0-4A18-8AEB-D8C05725CFAB}" type="presParOf" srcId="{1C5AB935-A0DB-42C0-B334-AACFE5F5ABE7}" destId="{6A3D9445-D368-4F31-B029-C40E7BF62008}" srcOrd="12" destOrd="0" presId="urn:microsoft.com/office/officeart/2005/8/layout/cycle5"/>
    <dgm:cxn modelId="{6A2FBB29-A1AC-477E-A0D5-7F6207387046}" type="presParOf" srcId="{1C5AB935-A0DB-42C0-B334-AACFE5F5ABE7}" destId="{FE5C842F-0CFA-4982-81BA-DFB2F6B7899F}" srcOrd="13" destOrd="0" presId="urn:microsoft.com/office/officeart/2005/8/layout/cycle5"/>
    <dgm:cxn modelId="{DF872729-24FF-499E-9A48-D19D8EADEEED}" type="presParOf" srcId="{1C5AB935-A0DB-42C0-B334-AACFE5F5ABE7}" destId="{6DEC840A-44BD-4D9B-9C89-0FF28F207B34}" srcOrd="14" destOrd="0" presId="urn:microsoft.com/office/officeart/2005/8/layout/cycle5"/>
    <dgm:cxn modelId="{0509F13F-6FA5-4969-948D-FFDB6C4A53E2}" type="presParOf" srcId="{1C5AB935-A0DB-42C0-B334-AACFE5F5ABE7}" destId="{3C22C580-2F52-4DCC-86A9-03D7CE0475B4}" srcOrd="15" destOrd="0" presId="urn:microsoft.com/office/officeart/2005/8/layout/cycle5"/>
    <dgm:cxn modelId="{CE5046EF-EAFB-4612-ABF9-102715C087F0}" type="presParOf" srcId="{1C5AB935-A0DB-42C0-B334-AACFE5F5ABE7}" destId="{569DD941-1C88-45B4-BB81-C4BA75A82B82}" srcOrd="16" destOrd="0" presId="urn:microsoft.com/office/officeart/2005/8/layout/cycle5"/>
    <dgm:cxn modelId="{821E16B2-93B9-432E-9A50-CCA8DCA15E19}" type="presParOf" srcId="{1C5AB935-A0DB-42C0-B334-AACFE5F5ABE7}" destId="{70560A63-D868-4E54-9D94-78EC3C1BD143}" srcOrd="17" destOrd="0" presId="urn:microsoft.com/office/officeart/2005/8/layout/cycle5"/>
    <dgm:cxn modelId="{6AEB03A6-5ED0-4A89-BA2A-46F91EEAFCFE}" type="presParOf" srcId="{1C5AB935-A0DB-42C0-B334-AACFE5F5ABE7}" destId="{DAE5CCEB-85AA-4F89-826C-08CC969C94B2}" srcOrd="18" destOrd="0" presId="urn:microsoft.com/office/officeart/2005/8/layout/cycle5"/>
    <dgm:cxn modelId="{E205D067-BF5F-4E54-8426-8A5B91D01E31}" type="presParOf" srcId="{1C5AB935-A0DB-42C0-B334-AACFE5F5ABE7}" destId="{B64CA9C6-C838-45B6-8B50-D06BEFD00CC4}" srcOrd="19" destOrd="0" presId="urn:microsoft.com/office/officeart/2005/8/layout/cycle5"/>
    <dgm:cxn modelId="{971356D0-9AF3-41C0-A58A-A6ACFA38C2A5}" type="presParOf" srcId="{1C5AB935-A0DB-42C0-B334-AACFE5F5ABE7}" destId="{F796A1D8-A2DC-46BF-AFE2-2140F480C28A}" srcOrd="20" destOrd="0" presId="urn:microsoft.com/office/officeart/2005/8/layout/cycle5"/>
    <dgm:cxn modelId="{24347DB3-B33E-4EC2-823C-4DDD60E6E1F3}" type="presParOf" srcId="{1C5AB935-A0DB-42C0-B334-AACFE5F5ABE7}" destId="{AD7F38CD-7190-40F1-936D-7B41DC15E401}" srcOrd="21" destOrd="0" presId="urn:microsoft.com/office/officeart/2005/8/layout/cycle5"/>
    <dgm:cxn modelId="{30A3D787-C9BD-4FA8-B40C-3ADBD22C10E5}" type="presParOf" srcId="{1C5AB935-A0DB-42C0-B334-AACFE5F5ABE7}" destId="{E3134102-C260-4C8D-969E-FBEC157C9B29}" srcOrd="22" destOrd="0" presId="urn:microsoft.com/office/officeart/2005/8/layout/cycle5"/>
    <dgm:cxn modelId="{B0DEA999-9BBB-4F48-B6F5-E5E7DDD83428}" type="presParOf" srcId="{1C5AB935-A0DB-42C0-B334-AACFE5F5ABE7}" destId="{6901CC94-CBF6-45D2-A1F5-B3679E4FA5E7}" srcOrd="23" destOrd="0" presId="urn:microsoft.com/office/officeart/2005/8/layout/cycle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99FDBD-6FD5-46DC-BCB4-E36E57A7EB70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AD68E2-421D-4F6F-B54A-FCEECABF42AA}">
      <dgm:prSet phldrT="[Текст]" custT="1"/>
      <dgm:spPr/>
      <dgm:t>
        <a:bodyPr/>
        <a:lstStyle/>
        <a:p>
          <a:pPr algn="ctr"/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Направления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D27BA3BC-4C41-424E-9D92-6246199A3F72}" type="parTrans" cxnId="{08020746-9A59-4CEF-B78E-CB9971C55909}">
      <dgm:prSet/>
      <dgm:spPr/>
      <dgm:t>
        <a:bodyPr/>
        <a:lstStyle/>
        <a:p>
          <a:pPr algn="ctr"/>
          <a:endParaRPr lang="ru-RU"/>
        </a:p>
      </dgm:t>
    </dgm:pt>
    <dgm:pt modelId="{D1403862-A99C-464C-B290-4DC66C49D736}" type="sibTrans" cxnId="{08020746-9A59-4CEF-B78E-CB9971C55909}">
      <dgm:prSet/>
      <dgm:spPr/>
      <dgm:t>
        <a:bodyPr/>
        <a:lstStyle/>
        <a:p>
          <a:pPr algn="ctr"/>
          <a:endParaRPr lang="ru-RU"/>
        </a:p>
      </dgm:t>
    </dgm:pt>
    <dgm:pt modelId="{2127CF13-A031-424B-A1B1-083A93C75B82}">
      <dgm:prSet phldrT="[Текст]" custT="1"/>
      <dgm:spPr/>
      <dgm:t>
        <a:bodyPr/>
        <a:lstStyle/>
        <a:p>
          <a:pPr algn="ctr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1.СОЦИАЛИЗАЦИЯ, РАЗВИТИЕ ОБЩЕНИЯ, НРАВСТВЕННОЕ ВОСПИТАНИЕ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3C8D12C1-D2E0-44D5-A635-8CDDF7B5CCEE}" type="parTrans" cxnId="{7408A97B-9A85-4E74-8E84-E922CC6C005C}">
      <dgm:prSet/>
      <dgm:spPr/>
      <dgm:t>
        <a:bodyPr/>
        <a:lstStyle/>
        <a:p>
          <a:pPr algn="ctr"/>
          <a:endParaRPr lang="ru-RU"/>
        </a:p>
      </dgm:t>
    </dgm:pt>
    <dgm:pt modelId="{CF183AC3-30A9-4B8D-B886-1970753AC39B}" type="sibTrans" cxnId="{7408A97B-9A85-4E74-8E84-E922CC6C005C}">
      <dgm:prSet/>
      <dgm:spPr/>
      <dgm:t>
        <a:bodyPr/>
        <a:lstStyle/>
        <a:p>
          <a:pPr algn="ctr"/>
          <a:endParaRPr lang="ru-RU"/>
        </a:p>
      </dgm:t>
    </dgm:pt>
    <dgm:pt modelId="{5B154DF0-E962-4086-A1D4-F1026907F3D4}">
      <dgm:prSet phldrT="[Текст]" custT="1"/>
      <dgm:spPr/>
      <dgm:t>
        <a:bodyPr/>
        <a:lstStyle/>
        <a:p>
          <a:pPr algn="ctr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2.РЕБЕНОК В СЕМЬЕ И СООБЩЕСТВЕ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3C46F5DF-43B2-4459-93F5-AD23D14A340D}" type="parTrans" cxnId="{C508213E-9EB2-4F2A-9418-BF715C30CC65}">
      <dgm:prSet/>
      <dgm:spPr/>
      <dgm:t>
        <a:bodyPr/>
        <a:lstStyle/>
        <a:p>
          <a:pPr algn="ctr"/>
          <a:endParaRPr lang="ru-RU"/>
        </a:p>
      </dgm:t>
    </dgm:pt>
    <dgm:pt modelId="{976EAB93-4443-42D4-A29E-0F0ED5232E53}" type="sibTrans" cxnId="{C508213E-9EB2-4F2A-9418-BF715C30CC65}">
      <dgm:prSet/>
      <dgm:spPr/>
      <dgm:t>
        <a:bodyPr/>
        <a:lstStyle/>
        <a:p>
          <a:pPr algn="ctr"/>
          <a:endParaRPr lang="ru-RU"/>
        </a:p>
      </dgm:t>
    </dgm:pt>
    <dgm:pt modelId="{DDD4696C-6DBA-4E0F-B73A-BA7BE9254706}">
      <dgm:prSet phldrT="[Текст]" custT="1"/>
      <dgm:spPr/>
      <dgm:t>
        <a:bodyPr/>
        <a:lstStyle/>
        <a:p>
          <a:pPr algn="ctr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3.САМООБСЛУЖИВАНИЕ, САМОСТОЯТЕЛЬНОСТЬ, ТРУДОВОЕ ВОСПИТАНИЕ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A25E4BBF-DC03-41D3-84B1-A4889000DDB3}" type="parTrans" cxnId="{94DAEF3A-7990-457C-9294-95DFC1BCAD3F}">
      <dgm:prSet/>
      <dgm:spPr/>
      <dgm:t>
        <a:bodyPr/>
        <a:lstStyle/>
        <a:p>
          <a:pPr algn="ctr"/>
          <a:endParaRPr lang="ru-RU"/>
        </a:p>
      </dgm:t>
    </dgm:pt>
    <dgm:pt modelId="{E3738916-B7CA-4086-A91E-22DECAF981B0}" type="sibTrans" cxnId="{94DAEF3A-7990-457C-9294-95DFC1BCAD3F}">
      <dgm:prSet/>
      <dgm:spPr/>
      <dgm:t>
        <a:bodyPr/>
        <a:lstStyle/>
        <a:p>
          <a:pPr algn="ctr"/>
          <a:endParaRPr lang="ru-RU"/>
        </a:p>
      </dgm:t>
    </dgm:pt>
    <dgm:pt modelId="{C79A2857-4D47-4B85-B7EC-A975900C4938}">
      <dgm:prSet phldrT="[Текст]" custT="1"/>
      <dgm:spPr/>
      <dgm:t>
        <a:bodyPr/>
        <a:lstStyle/>
        <a:p>
          <a:pPr algn="ctr"/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4.ФОРМИРОВАНИЕ ОСНОВ БЕЗОПАСНОСТИ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9433AF41-C2A9-4481-B6B4-E0616B0328E1}" type="parTrans" cxnId="{696FCAAB-27A9-4A4A-B98D-83D149BDC808}">
      <dgm:prSet/>
      <dgm:spPr/>
      <dgm:t>
        <a:bodyPr/>
        <a:lstStyle/>
        <a:p>
          <a:pPr algn="ctr"/>
          <a:endParaRPr lang="ru-RU"/>
        </a:p>
      </dgm:t>
    </dgm:pt>
    <dgm:pt modelId="{B88EF1EB-C558-41E7-8586-CD9F297DA20E}" type="sibTrans" cxnId="{696FCAAB-27A9-4A4A-B98D-83D149BDC808}">
      <dgm:prSet/>
      <dgm:spPr/>
      <dgm:t>
        <a:bodyPr/>
        <a:lstStyle/>
        <a:p>
          <a:pPr algn="ctr"/>
          <a:endParaRPr lang="ru-RU"/>
        </a:p>
      </dgm:t>
    </dgm:pt>
    <dgm:pt modelId="{E19DBDD9-E642-4786-949F-54422864F140}" type="pres">
      <dgm:prSet presAssocID="{C899FDBD-6FD5-46DC-BCB4-E36E57A7EB70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2B50CA-306F-48D3-833D-C11D0D24A4BE}" type="pres">
      <dgm:prSet presAssocID="{6FAD68E2-421D-4F6F-B54A-FCEECABF42AA}" presName="roof" presStyleLbl="dkBgShp" presStyleIdx="0" presStyleCnt="2" custLinFactNeighborX="-1038" custLinFactNeighborY="-19608"/>
      <dgm:spPr/>
      <dgm:t>
        <a:bodyPr/>
        <a:lstStyle/>
        <a:p>
          <a:endParaRPr lang="ru-RU"/>
        </a:p>
      </dgm:t>
    </dgm:pt>
    <dgm:pt modelId="{A92D5743-3E95-4B47-A2E6-922A3F40B9F3}" type="pres">
      <dgm:prSet presAssocID="{6FAD68E2-421D-4F6F-B54A-FCEECABF42AA}" presName="pillars" presStyleCnt="0"/>
      <dgm:spPr/>
    </dgm:pt>
    <dgm:pt modelId="{F2A7804E-F5F0-4764-82BB-499798EADB9A}" type="pres">
      <dgm:prSet presAssocID="{6FAD68E2-421D-4F6F-B54A-FCEECABF42AA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8DCE86-DF2C-4187-B3B5-8EB67F8D57F6}" type="pres">
      <dgm:prSet presAssocID="{5B154DF0-E962-4086-A1D4-F1026907F3D4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BF57CD-9EB6-4044-BD10-526BFB61C658}" type="pres">
      <dgm:prSet presAssocID="{DDD4696C-6DBA-4E0F-B73A-BA7BE9254706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429312-DE06-43E4-9E52-61888C15A619}" type="pres">
      <dgm:prSet presAssocID="{C79A2857-4D47-4B85-B7EC-A975900C4938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A693E8-612C-428F-B156-0DAE582A9D01}" type="pres">
      <dgm:prSet presAssocID="{6FAD68E2-421D-4F6F-B54A-FCEECABF42AA}" presName="base" presStyleLbl="dkBgShp" presStyleIdx="1" presStyleCnt="2"/>
      <dgm:spPr/>
    </dgm:pt>
  </dgm:ptLst>
  <dgm:cxnLst>
    <dgm:cxn modelId="{03BF90B7-FD35-48C4-BE62-3C2D619EC37C}" type="presOf" srcId="{2127CF13-A031-424B-A1B1-083A93C75B82}" destId="{F2A7804E-F5F0-4764-82BB-499798EADB9A}" srcOrd="0" destOrd="0" presId="urn:microsoft.com/office/officeart/2005/8/layout/hList3"/>
    <dgm:cxn modelId="{DD70189A-F7C4-466D-A2F1-19984D4058E3}" type="presOf" srcId="{C79A2857-4D47-4B85-B7EC-A975900C4938}" destId="{FB429312-DE06-43E4-9E52-61888C15A619}" srcOrd="0" destOrd="0" presId="urn:microsoft.com/office/officeart/2005/8/layout/hList3"/>
    <dgm:cxn modelId="{08020746-9A59-4CEF-B78E-CB9971C55909}" srcId="{C899FDBD-6FD5-46DC-BCB4-E36E57A7EB70}" destId="{6FAD68E2-421D-4F6F-B54A-FCEECABF42AA}" srcOrd="0" destOrd="0" parTransId="{D27BA3BC-4C41-424E-9D92-6246199A3F72}" sibTransId="{D1403862-A99C-464C-B290-4DC66C49D736}"/>
    <dgm:cxn modelId="{74B25241-9326-4809-9F9E-655DC878CE1F}" type="presOf" srcId="{5B154DF0-E962-4086-A1D4-F1026907F3D4}" destId="{2B8DCE86-DF2C-4187-B3B5-8EB67F8D57F6}" srcOrd="0" destOrd="0" presId="urn:microsoft.com/office/officeart/2005/8/layout/hList3"/>
    <dgm:cxn modelId="{C508213E-9EB2-4F2A-9418-BF715C30CC65}" srcId="{6FAD68E2-421D-4F6F-B54A-FCEECABF42AA}" destId="{5B154DF0-E962-4086-A1D4-F1026907F3D4}" srcOrd="1" destOrd="0" parTransId="{3C46F5DF-43B2-4459-93F5-AD23D14A340D}" sibTransId="{976EAB93-4443-42D4-A29E-0F0ED5232E53}"/>
    <dgm:cxn modelId="{696FCAAB-27A9-4A4A-B98D-83D149BDC808}" srcId="{6FAD68E2-421D-4F6F-B54A-FCEECABF42AA}" destId="{C79A2857-4D47-4B85-B7EC-A975900C4938}" srcOrd="3" destOrd="0" parTransId="{9433AF41-C2A9-4481-B6B4-E0616B0328E1}" sibTransId="{B88EF1EB-C558-41E7-8586-CD9F297DA20E}"/>
    <dgm:cxn modelId="{1AF51E4B-A5D6-472A-8682-151BAFBBD6CC}" type="presOf" srcId="{C899FDBD-6FD5-46DC-BCB4-E36E57A7EB70}" destId="{E19DBDD9-E642-4786-949F-54422864F140}" srcOrd="0" destOrd="0" presId="urn:microsoft.com/office/officeart/2005/8/layout/hList3"/>
    <dgm:cxn modelId="{7408A97B-9A85-4E74-8E84-E922CC6C005C}" srcId="{6FAD68E2-421D-4F6F-B54A-FCEECABF42AA}" destId="{2127CF13-A031-424B-A1B1-083A93C75B82}" srcOrd="0" destOrd="0" parTransId="{3C8D12C1-D2E0-44D5-A635-8CDDF7B5CCEE}" sibTransId="{CF183AC3-30A9-4B8D-B886-1970753AC39B}"/>
    <dgm:cxn modelId="{B7519BCE-D48C-4331-8721-1185D56BFAAF}" type="presOf" srcId="{DDD4696C-6DBA-4E0F-B73A-BA7BE9254706}" destId="{A5BF57CD-9EB6-4044-BD10-526BFB61C658}" srcOrd="0" destOrd="0" presId="urn:microsoft.com/office/officeart/2005/8/layout/hList3"/>
    <dgm:cxn modelId="{94DAEF3A-7990-457C-9294-95DFC1BCAD3F}" srcId="{6FAD68E2-421D-4F6F-B54A-FCEECABF42AA}" destId="{DDD4696C-6DBA-4E0F-B73A-BA7BE9254706}" srcOrd="2" destOrd="0" parTransId="{A25E4BBF-DC03-41D3-84B1-A4889000DDB3}" sibTransId="{E3738916-B7CA-4086-A91E-22DECAF981B0}"/>
    <dgm:cxn modelId="{74E81928-C568-4A86-BB3C-D1467E46051D}" type="presOf" srcId="{6FAD68E2-421D-4F6F-B54A-FCEECABF42AA}" destId="{962B50CA-306F-48D3-833D-C11D0D24A4BE}" srcOrd="0" destOrd="0" presId="urn:microsoft.com/office/officeart/2005/8/layout/hList3"/>
    <dgm:cxn modelId="{5E294D92-4F17-435C-8064-7D0216868350}" type="presParOf" srcId="{E19DBDD9-E642-4786-949F-54422864F140}" destId="{962B50CA-306F-48D3-833D-C11D0D24A4BE}" srcOrd="0" destOrd="0" presId="urn:microsoft.com/office/officeart/2005/8/layout/hList3"/>
    <dgm:cxn modelId="{2CFCEC0A-AF2F-492B-AD11-19A218AF3CDE}" type="presParOf" srcId="{E19DBDD9-E642-4786-949F-54422864F140}" destId="{A92D5743-3E95-4B47-A2E6-922A3F40B9F3}" srcOrd="1" destOrd="0" presId="urn:microsoft.com/office/officeart/2005/8/layout/hList3"/>
    <dgm:cxn modelId="{6DADE4C0-5720-4075-B6D5-6F7604D11FF3}" type="presParOf" srcId="{A92D5743-3E95-4B47-A2E6-922A3F40B9F3}" destId="{F2A7804E-F5F0-4764-82BB-499798EADB9A}" srcOrd="0" destOrd="0" presId="urn:microsoft.com/office/officeart/2005/8/layout/hList3"/>
    <dgm:cxn modelId="{B2B9E521-4372-4CA3-A487-6DDA5AD28227}" type="presParOf" srcId="{A92D5743-3E95-4B47-A2E6-922A3F40B9F3}" destId="{2B8DCE86-DF2C-4187-B3B5-8EB67F8D57F6}" srcOrd="1" destOrd="0" presId="urn:microsoft.com/office/officeart/2005/8/layout/hList3"/>
    <dgm:cxn modelId="{0D1B9C31-35DE-48C6-A3E2-5BD728B06651}" type="presParOf" srcId="{A92D5743-3E95-4B47-A2E6-922A3F40B9F3}" destId="{A5BF57CD-9EB6-4044-BD10-526BFB61C658}" srcOrd="2" destOrd="0" presId="urn:microsoft.com/office/officeart/2005/8/layout/hList3"/>
    <dgm:cxn modelId="{F5A13ED6-858B-4AAE-A932-B6A55F1F4ACC}" type="presParOf" srcId="{A92D5743-3E95-4B47-A2E6-922A3F40B9F3}" destId="{FB429312-DE06-43E4-9E52-61888C15A619}" srcOrd="3" destOrd="0" presId="urn:microsoft.com/office/officeart/2005/8/layout/hList3"/>
    <dgm:cxn modelId="{50133AE7-A1A4-4AB4-BBD2-0FA257BE6A71}" type="presParOf" srcId="{E19DBDD9-E642-4786-949F-54422864F140}" destId="{11A693E8-612C-428F-B156-0DAE582A9D01}" srcOrd="2" destOrd="0" presId="urn:microsoft.com/office/officeart/2005/8/layout/hLis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EA4A69-C435-471A-B092-C3C5457F7E94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2B3FFC-65CB-446D-B2C2-99EBFE153CF7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Направления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8677A295-C647-4C9E-BF49-482408D5FC91}" type="parTrans" cxnId="{8DB42304-AEA6-41EB-ADBE-D034E042F7E2}">
      <dgm:prSet/>
      <dgm:spPr/>
      <dgm:t>
        <a:bodyPr/>
        <a:lstStyle/>
        <a:p>
          <a:endParaRPr lang="ru-RU"/>
        </a:p>
      </dgm:t>
    </dgm:pt>
    <dgm:pt modelId="{3D1685F1-1B38-4EC6-A6A7-3870169A4C10}" type="sibTrans" cxnId="{8DB42304-AEA6-41EB-ADBE-D034E042F7E2}">
      <dgm:prSet/>
      <dgm:spPr/>
      <dgm:t>
        <a:bodyPr/>
        <a:lstStyle/>
        <a:p>
          <a:endParaRPr lang="ru-RU"/>
        </a:p>
      </dgm:t>
    </dgm:pt>
    <dgm:pt modelId="{A796A8F0-A756-48B1-8066-086FD67F0884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1.Познавательно исследовательская деятельность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94B4EB6-81A8-4F3C-8332-B677515E17D6}" type="parTrans" cxnId="{3AB6465E-33C3-49D9-BB2D-52E9C8227B33}">
      <dgm:prSet/>
      <dgm:spPr/>
      <dgm:t>
        <a:bodyPr/>
        <a:lstStyle/>
        <a:p>
          <a:endParaRPr lang="ru-RU"/>
        </a:p>
      </dgm:t>
    </dgm:pt>
    <dgm:pt modelId="{D67BD5E6-D01F-47B9-ABC7-8C5A3504D0BF}" type="sibTrans" cxnId="{3AB6465E-33C3-49D9-BB2D-52E9C8227B33}">
      <dgm:prSet/>
      <dgm:spPr/>
      <dgm:t>
        <a:bodyPr/>
        <a:lstStyle/>
        <a:p>
          <a:endParaRPr lang="ru-RU"/>
        </a:p>
      </dgm:t>
    </dgm:pt>
    <dgm:pt modelId="{51FA2A51-7D64-4A57-B329-994F94A0AE13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2.Ознакомление с предметным окружением и социальным миром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627EAC9A-3948-4F53-8A2C-94F5FC1BD5F3}" type="parTrans" cxnId="{9ECDDFDE-2572-4B7C-A42D-39FCFDA2C91E}">
      <dgm:prSet/>
      <dgm:spPr/>
      <dgm:t>
        <a:bodyPr/>
        <a:lstStyle/>
        <a:p>
          <a:endParaRPr lang="ru-RU"/>
        </a:p>
      </dgm:t>
    </dgm:pt>
    <dgm:pt modelId="{8DD84981-1434-4236-AF9F-7426AA576CC6}" type="sibTrans" cxnId="{9ECDDFDE-2572-4B7C-A42D-39FCFDA2C91E}">
      <dgm:prSet/>
      <dgm:spPr/>
      <dgm:t>
        <a:bodyPr/>
        <a:lstStyle/>
        <a:p>
          <a:endParaRPr lang="ru-RU"/>
        </a:p>
      </dgm:t>
    </dgm:pt>
    <dgm:pt modelId="{A9302BD8-9ED3-4774-ABCB-F7C73262DE29}" type="pres">
      <dgm:prSet presAssocID="{42EA4A69-C435-471A-B092-C3C5457F7E9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F634D26-E2BC-43E6-B4FF-8F1D9BEDB613}" type="pres">
      <dgm:prSet presAssocID="{562B3FFC-65CB-446D-B2C2-99EBFE153CF7}" presName="roof" presStyleLbl="dkBgShp" presStyleIdx="0" presStyleCnt="2"/>
      <dgm:spPr/>
      <dgm:t>
        <a:bodyPr/>
        <a:lstStyle/>
        <a:p>
          <a:endParaRPr lang="ru-RU"/>
        </a:p>
      </dgm:t>
    </dgm:pt>
    <dgm:pt modelId="{71F465DC-0D7A-4E46-B71D-D437C53D322C}" type="pres">
      <dgm:prSet presAssocID="{562B3FFC-65CB-446D-B2C2-99EBFE153CF7}" presName="pillars" presStyleCnt="0"/>
      <dgm:spPr/>
    </dgm:pt>
    <dgm:pt modelId="{1D0271B9-F964-4DFF-A703-8B469B93802D}" type="pres">
      <dgm:prSet presAssocID="{562B3FFC-65CB-446D-B2C2-99EBFE153CF7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CBD277-0C42-447C-A2AF-E42945CEEBD8}" type="pres">
      <dgm:prSet presAssocID="{51FA2A51-7D64-4A57-B329-994F94A0AE13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A06190-7769-4BFD-BDB9-5448454D2432}" type="pres">
      <dgm:prSet presAssocID="{562B3FFC-65CB-446D-B2C2-99EBFE153CF7}" presName="base" presStyleLbl="dkBgShp" presStyleIdx="1" presStyleCnt="2"/>
      <dgm:spPr/>
    </dgm:pt>
  </dgm:ptLst>
  <dgm:cxnLst>
    <dgm:cxn modelId="{8D8C8941-8CF6-4AE4-9DE0-ED53489B1828}" type="presOf" srcId="{A796A8F0-A756-48B1-8066-086FD67F0884}" destId="{1D0271B9-F964-4DFF-A703-8B469B93802D}" srcOrd="0" destOrd="0" presId="urn:microsoft.com/office/officeart/2005/8/layout/hList3"/>
    <dgm:cxn modelId="{9ECDDFDE-2572-4B7C-A42D-39FCFDA2C91E}" srcId="{562B3FFC-65CB-446D-B2C2-99EBFE153CF7}" destId="{51FA2A51-7D64-4A57-B329-994F94A0AE13}" srcOrd="1" destOrd="0" parTransId="{627EAC9A-3948-4F53-8A2C-94F5FC1BD5F3}" sibTransId="{8DD84981-1434-4236-AF9F-7426AA576CC6}"/>
    <dgm:cxn modelId="{3AB6465E-33C3-49D9-BB2D-52E9C8227B33}" srcId="{562B3FFC-65CB-446D-B2C2-99EBFE153CF7}" destId="{A796A8F0-A756-48B1-8066-086FD67F0884}" srcOrd="0" destOrd="0" parTransId="{B94B4EB6-81A8-4F3C-8332-B677515E17D6}" sibTransId="{D67BD5E6-D01F-47B9-ABC7-8C5A3504D0BF}"/>
    <dgm:cxn modelId="{12AA8F35-7EC3-4DBC-B5EB-7014D5094026}" type="presOf" srcId="{51FA2A51-7D64-4A57-B329-994F94A0AE13}" destId="{4CCBD277-0C42-447C-A2AF-E42945CEEBD8}" srcOrd="0" destOrd="0" presId="urn:microsoft.com/office/officeart/2005/8/layout/hList3"/>
    <dgm:cxn modelId="{8DB42304-AEA6-41EB-ADBE-D034E042F7E2}" srcId="{42EA4A69-C435-471A-B092-C3C5457F7E94}" destId="{562B3FFC-65CB-446D-B2C2-99EBFE153CF7}" srcOrd="0" destOrd="0" parTransId="{8677A295-C647-4C9E-BF49-482408D5FC91}" sibTransId="{3D1685F1-1B38-4EC6-A6A7-3870169A4C10}"/>
    <dgm:cxn modelId="{C9350CD9-DAFD-458B-B860-E529F9063A56}" type="presOf" srcId="{42EA4A69-C435-471A-B092-C3C5457F7E94}" destId="{A9302BD8-9ED3-4774-ABCB-F7C73262DE29}" srcOrd="0" destOrd="0" presId="urn:microsoft.com/office/officeart/2005/8/layout/hList3"/>
    <dgm:cxn modelId="{C07C1157-9CF8-463D-B175-29C09B25A1BC}" type="presOf" srcId="{562B3FFC-65CB-446D-B2C2-99EBFE153CF7}" destId="{1F634D26-E2BC-43E6-B4FF-8F1D9BEDB613}" srcOrd="0" destOrd="0" presId="urn:microsoft.com/office/officeart/2005/8/layout/hList3"/>
    <dgm:cxn modelId="{6AB525D2-187C-493E-84C0-438BB14C7B87}" type="presParOf" srcId="{A9302BD8-9ED3-4774-ABCB-F7C73262DE29}" destId="{1F634D26-E2BC-43E6-B4FF-8F1D9BEDB613}" srcOrd="0" destOrd="0" presId="urn:microsoft.com/office/officeart/2005/8/layout/hList3"/>
    <dgm:cxn modelId="{056A92D7-CCDD-4FD3-AFE3-68F2C1CCE1E9}" type="presParOf" srcId="{A9302BD8-9ED3-4774-ABCB-F7C73262DE29}" destId="{71F465DC-0D7A-4E46-B71D-D437C53D322C}" srcOrd="1" destOrd="0" presId="urn:microsoft.com/office/officeart/2005/8/layout/hList3"/>
    <dgm:cxn modelId="{71427851-6771-4005-A250-C8E7933CCC78}" type="presParOf" srcId="{71F465DC-0D7A-4E46-B71D-D437C53D322C}" destId="{1D0271B9-F964-4DFF-A703-8B469B93802D}" srcOrd="0" destOrd="0" presId="urn:microsoft.com/office/officeart/2005/8/layout/hList3"/>
    <dgm:cxn modelId="{D0BE15EC-B151-44DA-B652-F22B74192C21}" type="presParOf" srcId="{71F465DC-0D7A-4E46-B71D-D437C53D322C}" destId="{4CCBD277-0C42-447C-A2AF-E42945CEEBD8}" srcOrd="1" destOrd="0" presId="urn:microsoft.com/office/officeart/2005/8/layout/hList3"/>
    <dgm:cxn modelId="{0399A251-A772-4AFF-B9DA-713B3EA44261}" type="presParOf" srcId="{A9302BD8-9ED3-4774-ABCB-F7C73262DE29}" destId="{72A06190-7769-4BFD-BDB9-5448454D2432}" srcOrd="2" destOrd="0" presId="urn:microsoft.com/office/officeart/2005/8/layout/hLis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C0294CA-56A0-4B7B-BCCB-A95C41BFBC1F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DB169CD-1A33-4436-A006-77FCB8BC2C32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Часть формируемая участниками образовательных отношений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164F0DAB-31E8-49EF-B566-0583BEE021F8}" type="parTrans" cxnId="{326859C2-C9F9-462C-8299-90A059696B85}">
      <dgm:prSet/>
      <dgm:spPr/>
      <dgm:t>
        <a:bodyPr/>
        <a:lstStyle/>
        <a:p>
          <a:endParaRPr lang="ru-RU"/>
        </a:p>
      </dgm:t>
    </dgm:pt>
    <dgm:pt modelId="{F50C9EDA-D036-46AC-A872-AFBE041B9995}" type="sibTrans" cxnId="{326859C2-C9F9-462C-8299-90A059696B85}">
      <dgm:prSet/>
      <dgm:spPr/>
      <dgm:t>
        <a:bodyPr/>
        <a:lstStyle/>
        <a:p>
          <a:endParaRPr lang="ru-RU"/>
        </a:p>
      </dgm:t>
    </dgm:pt>
    <dgm:pt modelId="{60D8D32B-502B-4C63-84C0-9B768D7D2C90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3.Ознакомление с миром природы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81AE77D-5154-4E02-9A89-9AF9D3768293}" type="parTrans" cxnId="{257B6933-A324-4E3F-8ADE-8A155F84C50C}">
      <dgm:prSet/>
      <dgm:spPr/>
      <dgm:t>
        <a:bodyPr/>
        <a:lstStyle/>
        <a:p>
          <a:endParaRPr lang="ru-RU"/>
        </a:p>
      </dgm:t>
    </dgm:pt>
    <dgm:pt modelId="{AF33975B-6BFA-41B3-9F67-817F6D0BC74A}" type="sibTrans" cxnId="{257B6933-A324-4E3F-8ADE-8A155F84C50C}">
      <dgm:prSet/>
      <dgm:spPr/>
      <dgm:t>
        <a:bodyPr/>
        <a:lstStyle/>
        <a:p>
          <a:endParaRPr lang="ru-RU"/>
        </a:p>
      </dgm:t>
    </dgm:pt>
    <dgm:pt modelId="{0D3EFB85-7C0A-4BAA-A779-8CC397C4FEF0}">
      <dgm:prSet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Этнокультурная региональная составляющая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DE1CD5ED-D95A-4802-B560-4D85DA6AC70D}" type="parTrans" cxnId="{36A97BA3-DED0-4BC2-AB0E-7346350A0C3F}">
      <dgm:prSet/>
      <dgm:spPr/>
      <dgm:t>
        <a:bodyPr/>
        <a:lstStyle/>
        <a:p>
          <a:endParaRPr lang="ru-RU"/>
        </a:p>
      </dgm:t>
    </dgm:pt>
    <dgm:pt modelId="{9229B4EF-AC59-41EA-B0C1-39AB113AE332}" type="sibTrans" cxnId="{36A97BA3-DED0-4BC2-AB0E-7346350A0C3F}">
      <dgm:prSet/>
      <dgm:spPr/>
      <dgm:t>
        <a:bodyPr/>
        <a:lstStyle/>
        <a:p>
          <a:endParaRPr lang="ru-RU"/>
        </a:p>
      </dgm:t>
    </dgm:pt>
    <dgm:pt modelId="{CBE4B284-31DA-4AC8-9AF9-2AECD516AFFF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4.Формирование элементарных математических представлений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E4ABEAE2-C56E-4FAF-BAD6-56E60846298B}" type="sibTrans" cxnId="{2632B684-6CD3-46BD-A421-A5225CE3AE0B}">
      <dgm:prSet/>
      <dgm:spPr/>
      <dgm:t>
        <a:bodyPr/>
        <a:lstStyle/>
        <a:p>
          <a:endParaRPr lang="ru-RU"/>
        </a:p>
      </dgm:t>
    </dgm:pt>
    <dgm:pt modelId="{95798391-FA6E-43F3-932F-D0787557C9F7}" type="parTrans" cxnId="{2632B684-6CD3-46BD-A421-A5225CE3AE0B}">
      <dgm:prSet/>
      <dgm:spPr/>
      <dgm:t>
        <a:bodyPr/>
        <a:lstStyle/>
        <a:p>
          <a:endParaRPr lang="ru-RU"/>
        </a:p>
      </dgm:t>
    </dgm:pt>
    <dgm:pt modelId="{38EEE33F-DE13-48D0-88F1-C5091A332261}" type="pres">
      <dgm:prSet presAssocID="{3C0294CA-56A0-4B7B-BCCB-A95C41BFBC1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4ABAB7-53B5-4D66-895E-8D9F24A69E04}" type="pres">
      <dgm:prSet presAssocID="{0DB169CD-1A33-4436-A006-77FCB8BC2C32}" presName="roof" presStyleLbl="dkBgShp" presStyleIdx="0" presStyleCnt="2" custLinFactNeighborX="-466"/>
      <dgm:spPr/>
      <dgm:t>
        <a:bodyPr/>
        <a:lstStyle/>
        <a:p>
          <a:endParaRPr lang="ru-RU"/>
        </a:p>
      </dgm:t>
    </dgm:pt>
    <dgm:pt modelId="{1D0DF185-E2D3-4FFB-BC64-0C2A8D6E4E90}" type="pres">
      <dgm:prSet presAssocID="{0DB169CD-1A33-4436-A006-77FCB8BC2C32}" presName="pillars" presStyleCnt="0"/>
      <dgm:spPr/>
    </dgm:pt>
    <dgm:pt modelId="{2223C4CB-DB6D-4D63-8AD2-B2A575A87539}" type="pres">
      <dgm:prSet presAssocID="{0DB169CD-1A33-4436-A006-77FCB8BC2C32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FF811B-63A4-4CE6-AB70-94E6D9C02AC9}" type="pres">
      <dgm:prSet presAssocID="{CBE4B284-31DA-4AC8-9AF9-2AECD516AFFF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91C8F8-CE54-4286-8123-D6A8B4FF3AD3}" type="pres">
      <dgm:prSet presAssocID="{0D3EFB85-7C0A-4BAA-A779-8CC397C4FEF0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7A334C-C3D3-4ECE-A5FD-CD048A3AE3E1}" type="pres">
      <dgm:prSet presAssocID="{0DB169CD-1A33-4436-A006-77FCB8BC2C32}" presName="base" presStyleLbl="dkBgShp" presStyleIdx="1" presStyleCnt="2"/>
      <dgm:spPr/>
    </dgm:pt>
  </dgm:ptLst>
  <dgm:cxnLst>
    <dgm:cxn modelId="{06A31C0E-4E88-41DB-B64D-DCA4C7FDAB8F}" type="presOf" srcId="{60D8D32B-502B-4C63-84C0-9B768D7D2C90}" destId="{2223C4CB-DB6D-4D63-8AD2-B2A575A87539}" srcOrd="0" destOrd="0" presId="urn:microsoft.com/office/officeart/2005/8/layout/hList3"/>
    <dgm:cxn modelId="{8B0C5BEF-9E6B-44F0-86EC-73E4D8D5E971}" type="presOf" srcId="{0DB169CD-1A33-4436-A006-77FCB8BC2C32}" destId="{834ABAB7-53B5-4D66-895E-8D9F24A69E04}" srcOrd="0" destOrd="0" presId="urn:microsoft.com/office/officeart/2005/8/layout/hList3"/>
    <dgm:cxn modelId="{6140BF52-6BB9-42FC-B099-A752013C0571}" type="presOf" srcId="{0D3EFB85-7C0A-4BAA-A779-8CC397C4FEF0}" destId="{3C91C8F8-CE54-4286-8123-D6A8B4FF3AD3}" srcOrd="0" destOrd="0" presId="urn:microsoft.com/office/officeart/2005/8/layout/hList3"/>
    <dgm:cxn modelId="{C426A6F8-4800-4DB2-893E-7B8C22676393}" type="presOf" srcId="{3C0294CA-56A0-4B7B-BCCB-A95C41BFBC1F}" destId="{38EEE33F-DE13-48D0-88F1-C5091A332261}" srcOrd="0" destOrd="0" presId="urn:microsoft.com/office/officeart/2005/8/layout/hList3"/>
    <dgm:cxn modelId="{326859C2-C9F9-462C-8299-90A059696B85}" srcId="{3C0294CA-56A0-4B7B-BCCB-A95C41BFBC1F}" destId="{0DB169CD-1A33-4436-A006-77FCB8BC2C32}" srcOrd="0" destOrd="0" parTransId="{164F0DAB-31E8-49EF-B566-0583BEE021F8}" sibTransId="{F50C9EDA-D036-46AC-A872-AFBE041B9995}"/>
    <dgm:cxn modelId="{257B6933-A324-4E3F-8ADE-8A155F84C50C}" srcId="{0DB169CD-1A33-4436-A006-77FCB8BC2C32}" destId="{60D8D32B-502B-4C63-84C0-9B768D7D2C90}" srcOrd="0" destOrd="0" parTransId="{881AE77D-5154-4E02-9A89-9AF9D3768293}" sibTransId="{AF33975B-6BFA-41B3-9F67-817F6D0BC74A}"/>
    <dgm:cxn modelId="{36A97BA3-DED0-4BC2-AB0E-7346350A0C3F}" srcId="{0DB169CD-1A33-4436-A006-77FCB8BC2C32}" destId="{0D3EFB85-7C0A-4BAA-A779-8CC397C4FEF0}" srcOrd="2" destOrd="0" parTransId="{DE1CD5ED-D95A-4802-B560-4D85DA6AC70D}" sibTransId="{9229B4EF-AC59-41EA-B0C1-39AB113AE332}"/>
    <dgm:cxn modelId="{2632B684-6CD3-46BD-A421-A5225CE3AE0B}" srcId="{0DB169CD-1A33-4436-A006-77FCB8BC2C32}" destId="{CBE4B284-31DA-4AC8-9AF9-2AECD516AFFF}" srcOrd="1" destOrd="0" parTransId="{95798391-FA6E-43F3-932F-D0787557C9F7}" sibTransId="{E4ABEAE2-C56E-4FAF-BAD6-56E60846298B}"/>
    <dgm:cxn modelId="{C7EAC433-84FE-48D9-BCFA-3E94F658CE73}" type="presOf" srcId="{CBE4B284-31DA-4AC8-9AF9-2AECD516AFFF}" destId="{2CFF811B-63A4-4CE6-AB70-94E6D9C02AC9}" srcOrd="0" destOrd="0" presId="urn:microsoft.com/office/officeart/2005/8/layout/hList3"/>
    <dgm:cxn modelId="{D25BA0F1-FD72-4650-9AAB-F3FE95F1F47F}" type="presParOf" srcId="{38EEE33F-DE13-48D0-88F1-C5091A332261}" destId="{834ABAB7-53B5-4D66-895E-8D9F24A69E04}" srcOrd="0" destOrd="0" presId="urn:microsoft.com/office/officeart/2005/8/layout/hList3"/>
    <dgm:cxn modelId="{F00CCB79-B7EA-4B93-9007-AD24CA378FB1}" type="presParOf" srcId="{38EEE33F-DE13-48D0-88F1-C5091A332261}" destId="{1D0DF185-E2D3-4FFB-BC64-0C2A8D6E4E90}" srcOrd="1" destOrd="0" presId="urn:microsoft.com/office/officeart/2005/8/layout/hList3"/>
    <dgm:cxn modelId="{8BCA4D42-3E71-4D4F-8902-7B7F5BAE6147}" type="presParOf" srcId="{1D0DF185-E2D3-4FFB-BC64-0C2A8D6E4E90}" destId="{2223C4CB-DB6D-4D63-8AD2-B2A575A87539}" srcOrd="0" destOrd="0" presId="urn:microsoft.com/office/officeart/2005/8/layout/hList3"/>
    <dgm:cxn modelId="{FB22AA68-9E3F-4792-A73B-656E3415A692}" type="presParOf" srcId="{1D0DF185-E2D3-4FFB-BC64-0C2A8D6E4E90}" destId="{2CFF811B-63A4-4CE6-AB70-94E6D9C02AC9}" srcOrd="1" destOrd="0" presId="urn:microsoft.com/office/officeart/2005/8/layout/hList3"/>
    <dgm:cxn modelId="{89FEFCBD-67D3-4799-8D4C-27D055F65031}" type="presParOf" srcId="{1D0DF185-E2D3-4FFB-BC64-0C2A8D6E4E90}" destId="{3C91C8F8-CE54-4286-8123-D6A8B4FF3AD3}" srcOrd="2" destOrd="0" presId="urn:microsoft.com/office/officeart/2005/8/layout/hList3"/>
    <dgm:cxn modelId="{17B62DD6-53EB-4F42-82D0-D45EFF7198CC}" type="presParOf" srcId="{38EEE33F-DE13-48D0-88F1-C5091A332261}" destId="{197A334C-C3D3-4ECE-A5FD-CD048A3AE3E1}" srcOrd="2" destOrd="0" presId="urn:microsoft.com/office/officeart/2005/8/layout/hList3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BEFA31E-F0D3-42B2-BD6B-8F68CD76C4E6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88348B-9D5A-4B7F-A816-DDADA05E1765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Направления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950D9C0-ED43-430E-93C3-974B925867BC}" type="parTrans" cxnId="{1783523A-3245-44A6-8034-1CC379C41DB4}">
      <dgm:prSet/>
      <dgm:spPr/>
      <dgm:t>
        <a:bodyPr/>
        <a:lstStyle/>
        <a:p>
          <a:endParaRPr lang="ru-RU"/>
        </a:p>
      </dgm:t>
    </dgm:pt>
    <dgm:pt modelId="{7E573581-E7DC-4D14-A9B7-6D1FA3C00965}" type="sibTrans" cxnId="{1783523A-3245-44A6-8034-1CC379C41DB4}">
      <dgm:prSet/>
      <dgm:spPr/>
      <dgm:t>
        <a:bodyPr/>
        <a:lstStyle/>
        <a:p>
          <a:endParaRPr lang="ru-RU"/>
        </a:p>
      </dgm:t>
    </dgm:pt>
    <dgm:pt modelId="{C7E827CC-5B58-4187-A7B0-892D9924C24F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Развитие речи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E8338D85-74F1-45C2-9C8E-C0CF744453C9}" type="parTrans" cxnId="{8F4DA6F3-4472-433F-BBEA-05F3F87000BC}">
      <dgm:prSet/>
      <dgm:spPr/>
      <dgm:t>
        <a:bodyPr/>
        <a:lstStyle/>
        <a:p>
          <a:endParaRPr lang="ru-RU"/>
        </a:p>
      </dgm:t>
    </dgm:pt>
    <dgm:pt modelId="{82BBBB6D-900E-49AF-B2E3-A56535A9B029}" type="sibTrans" cxnId="{8F4DA6F3-4472-433F-BBEA-05F3F87000BC}">
      <dgm:prSet/>
      <dgm:spPr/>
      <dgm:t>
        <a:bodyPr/>
        <a:lstStyle/>
        <a:p>
          <a:endParaRPr lang="ru-RU"/>
        </a:p>
      </dgm:t>
    </dgm:pt>
    <dgm:pt modelId="{8634310E-1FF4-4330-BEEC-B7B0BFAD7D2C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Чтение художественной литературы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0F15A6E9-476A-47B6-B8E6-6F3A933D44D6}" type="parTrans" cxnId="{4A5290C2-45A2-4419-8EFC-C0C445BC871F}">
      <dgm:prSet/>
      <dgm:spPr/>
      <dgm:t>
        <a:bodyPr/>
        <a:lstStyle/>
        <a:p>
          <a:endParaRPr lang="ru-RU"/>
        </a:p>
      </dgm:t>
    </dgm:pt>
    <dgm:pt modelId="{001FF822-C830-4670-BD81-BE2413293327}" type="sibTrans" cxnId="{4A5290C2-45A2-4419-8EFC-C0C445BC871F}">
      <dgm:prSet/>
      <dgm:spPr/>
      <dgm:t>
        <a:bodyPr/>
        <a:lstStyle/>
        <a:p>
          <a:endParaRPr lang="ru-RU"/>
        </a:p>
      </dgm:t>
    </dgm:pt>
    <dgm:pt modelId="{90C02DA3-D21A-49C8-9AF1-1FA553805F58}" type="pres">
      <dgm:prSet presAssocID="{EBEFA31E-F0D3-42B2-BD6B-8F68CD76C4E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DD728C-611A-4BEA-B0AA-E3213D147298}" type="pres">
      <dgm:prSet presAssocID="{4B88348B-9D5A-4B7F-A816-DDADA05E1765}" presName="roof" presStyleLbl="dkBgShp" presStyleIdx="0" presStyleCnt="2" custLinFactNeighborX="5710" custLinFactNeighborY="-1"/>
      <dgm:spPr/>
      <dgm:t>
        <a:bodyPr/>
        <a:lstStyle/>
        <a:p>
          <a:endParaRPr lang="ru-RU"/>
        </a:p>
      </dgm:t>
    </dgm:pt>
    <dgm:pt modelId="{17CFE52E-99B6-466D-AFDE-E261451F0120}" type="pres">
      <dgm:prSet presAssocID="{4B88348B-9D5A-4B7F-A816-DDADA05E1765}" presName="pillars" presStyleCnt="0"/>
      <dgm:spPr/>
    </dgm:pt>
    <dgm:pt modelId="{12FD75D0-2C0F-4FDE-AB95-5456B0BC3976}" type="pres">
      <dgm:prSet presAssocID="{4B88348B-9D5A-4B7F-A816-DDADA05E1765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36B482-4700-4C57-9A94-C7F9217ADE19}" type="pres">
      <dgm:prSet presAssocID="{8634310E-1FF4-4330-BEEC-B7B0BFAD7D2C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D08DF2-111A-47F6-B1CD-78739530463E}" type="pres">
      <dgm:prSet presAssocID="{4B88348B-9D5A-4B7F-A816-DDADA05E1765}" presName="base" presStyleLbl="dkBgShp" presStyleIdx="1" presStyleCnt="2"/>
      <dgm:spPr/>
    </dgm:pt>
  </dgm:ptLst>
  <dgm:cxnLst>
    <dgm:cxn modelId="{D136E32F-469A-412C-86DE-0C48C9454619}" type="presOf" srcId="{4B88348B-9D5A-4B7F-A816-DDADA05E1765}" destId="{4ADD728C-611A-4BEA-B0AA-E3213D147298}" srcOrd="0" destOrd="0" presId="urn:microsoft.com/office/officeart/2005/8/layout/hList3"/>
    <dgm:cxn modelId="{4A5290C2-45A2-4419-8EFC-C0C445BC871F}" srcId="{4B88348B-9D5A-4B7F-A816-DDADA05E1765}" destId="{8634310E-1FF4-4330-BEEC-B7B0BFAD7D2C}" srcOrd="1" destOrd="0" parTransId="{0F15A6E9-476A-47B6-B8E6-6F3A933D44D6}" sibTransId="{001FF822-C830-4670-BD81-BE2413293327}"/>
    <dgm:cxn modelId="{8F4DA6F3-4472-433F-BBEA-05F3F87000BC}" srcId="{4B88348B-9D5A-4B7F-A816-DDADA05E1765}" destId="{C7E827CC-5B58-4187-A7B0-892D9924C24F}" srcOrd="0" destOrd="0" parTransId="{E8338D85-74F1-45C2-9C8E-C0CF744453C9}" sibTransId="{82BBBB6D-900E-49AF-B2E3-A56535A9B029}"/>
    <dgm:cxn modelId="{B315E6B5-958E-41B7-85C5-0BD30B531236}" type="presOf" srcId="{8634310E-1FF4-4330-BEEC-B7B0BFAD7D2C}" destId="{C536B482-4700-4C57-9A94-C7F9217ADE19}" srcOrd="0" destOrd="0" presId="urn:microsoft.com/office/officeart/2005/8/layout/hList3"/>
    <dgm:cxn modelId="{1783523A-3245-44A6-8034-1CC379C41DB4}" srcId="{EBEFA31E-F0D3-42B2-BD6B-8F68CD76C4E6}" destId="{4B88348B-9D5A-4B7F-A816-DDADA05E1765}" srcOrd="0" destOrd="0" parTransId="{0950D9C0-ED43-430E-93C3-974B925867BC}" sibTransId="{7E573581-E7DC-4D14-A9B7-6D1FA3C00965}"/>
    <dgm:cxn modelId="{871FFB4D-73A6-4205-A2F5-359F10F0BF28}" type="presOf" srcId="{C7E827CC-5B58-4187-A7B0-892D9924C24F}" destId="{12FD75D0-2C0F-4FDE-AB95-5456B0BC3976}" srcOrd="0" destOrd="0" presId="urn:microsoft.com/office/officeart/2005/8/layout/hList3"/>
    <dgm:cxn modelId="{E42623F6-B959-49C4-B888-917EFE80FF23}" type="presOf" srcId="{EBEFA31E-F0D3-42B2-BD6B-8F68CD76C4E6}" destId="{90C02DA3-D21A-49C8-9AF1-1FA553805F58}" srcOrd="0" destOrd="0" presId="urn:microsoft.com/office/officeart/2005/8/layout/hList3"/>
    <dgm:cxn modelId="{A77374C4-7140-451A-A7A7-5E63279116C2}" type="presParOf" srcId="{90C02DA3-D21A-49C8-9AF1-1FA553805F58}" destId="{4ADD728C-611A-4BEA-B0AA-E3213D147298}" srcOrd="0" destOrd="0" presId="urn:microsoft.com/office/officeart/2005/8/layout/hList3"/>
    <dgm:cxn modelId="{227DE1E9-251C-41C3-AD68-59F1BAFC77EF}" type="presParOf" srcId="{90C02DA3-D21A-49C8-9AF1-1FA553805F58}" destId="{17CFE52E-99B6-466D-AFDE-E261451F0120}" srcOrd="1" destOrd="0" presId="urn:microsoft.com/office/officeart/2005/8/layout/hList3"/>
    <dgm:cxn modelId="{8521A72A-0D35-4F8B-BC95-7170C977C85C}" type="presParOf" srcId="{17CFE52E-99B6-466D-AFDE-E261451F0120}" destId="{12FD75D0-2C0F-4FDE-AB95-5456B0BC3976}" srcOrd="0" destOrd="0" presId="urn:microsoft.com/office/officeart/2005/8/layout/hList3"/>
    <dgm:cxn modelId="{3A913DEE-4FC6-44FE-9C2E-52EFB3B6F162}" type="presParOf" srcId="{17CFE52E-99B6-466D-AFDE-E261451F0120}" destId="{C536B482-4700-4C57-9A94-C7F9217ADE19}" srcOrd="1" destOrd="0" presId="urn:microsoft.com/office/officeart/2005/8/layout/hList3"/>
    <dgm:cxn modelId="{3DD65F22-CBDF-436E-851B-1D5B83426DBA}" type="presParOf" srcId="{90C02DA3-D21A-49C8-9AF1-1FA553805F58}" destId="{90D08DF2-111A-47F6-B1CD-78739530463E}" srcOrd="2" destOrd="0" presId="urn:microsoft.com/office/officeart/2005/8/layout/hLis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D10CB38-2DC1-4998-968C-2C8F08F8B2BF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C9BADA-15DF-46D6-9197-C95DAE04AEA8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Часть формируемая участниками образовательных отношений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A7D185BC-1193-488D-8E1B-ACCC049A847F}" type="parTrans" cxnId="{C2CD9B4D-0BE1-4FCC-817F-8AFB5A540452}">
      <dgm:prSet/>
      <dgm:spPr/>
      <dgm:t>
        <a:bodyPr/>
        <a:lstStyle/>
        <a:p>
          <a:endParaRPr lang="ru-RU"/>
        </a:p>
      </dgm:t>
    </dgm:pt>
    <dgm:pt modelId="{E5434655-079D-4F51-B05C-D264760F2B21}" type="sibTrans" cxnId="{C2CD9B4D-0BE1-4FCC-817F-8AFB5A540452}">
      <dgm:prSet/>
      <dgm:spPr/>
      <dgm:t>
        <a:bodyPr/>
        <a:lstStyle/>
        <a:p>
          <a:endParaRPr lang="ru-RU"/>
        </a:p>
      </dgm:t>
    </dgm:pt>
    <dgm:pt modelId="{74225A5B-56A4-4302-80FD-4D9E09AB8DA1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Изучаем Русский язык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DED7786E-E2E1-4448-9CD0-B80CE737AF99}" type="parTrans" cxnId="{1E6D400C-61E4-4389-9DBD-5267230E9BA6}">
      <dgm:prSet/>
      <dgm:spPr/>
      <dgm:t>
        <a:bodyPr/>
        <a:lstStyle/>
        <a:p>
          <a:endParaRPr lang="ru-RU"/>
        </a:p>
      </dgm:t>
    </dgm:pt>
    <dgm:pt modelId="{3A342A44-931E-461A-A5AD-6A0EF147B35F}" type="sibTrans" cxnId="{1E6D400C-61E4-4389-9DBD-5267230E9BA6}">
      <dgm:prSet/>
      <dgm:spPr/>
      <dgm:t>
        <a:bodyPr/>
        <a:lstStyle/>
        <a:p>
          <a:endParaRPr lang="ru-RU"/>
        </a:p>
      </dgm:t>
    </dgm:pt>
    <dgm:pt modelId="{E33897BC-DD20-4FC2-86EF-9CD54B55FE29}">
      <dgm:prSet phldrT="[Текст]" custT="1"/>
      <dgm:spPr/>
      <dgm:t>
        <a:bodyPr/>
        <a:lstStyle/>
        <a:p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Подготовка к обучению грамоте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D33CD7E2-493C-4602-B409-AF90AD01285E}" type="parTrans" cxnId="{F455A095-C6AA-4918-A09D-12F76BA49B9F}">
      <dgm:prSet/>
      <dgm:spPr/>
      <dgm:t>
        <a:bodyPr/>
        <a:lstStyle/>
        <a:p>
          <a:endParaRPr lang="ru-RU"/>
        </a:p>
      </dgm:t>
    </dgm:pt>
    <dgm:pt modelId="{0813D833-27A1-43CB-9F97-4B73DEABBB2E}" type="sibTrans" cxnId="{F455A095-C6AA-4918-A09D-12F76BA49B9F}">
      <dgm:prSet/>
      <dgm:spPr/>
      <dgm:t>
        <a:bodyPr/>
        <a:lstStyle/>
        <a:p>
          <a:endParaRPr lang="ru-RU"/>
        </a:p>
      </dgm:t>
    </dgm:pt>
    <dgm:pt modelId="{70DA8CDA-5FD5-4DC3-AC11-744685E596FE}">
      <dgm:prSet phldrT="[Текст]"/>
      <dgm:spPr/>
      <dgm:t>
        <a:bodyPr/>
        <a:lstStyle/>
        <a:p>
          <a:endParaRPr lang="ru-RU" dirty="0"/>
        </a:p>
      </dgm:t>
    </dgm:pt>
    <dgm:pt modelId="{49D3B998-6E2A-40C9-9B52-9E9179DF8BD9}" type="parTrans" cxnId="{FEE9D991-B4D6-4FFD-88EA-E79A522573D2}">
      <dgm:prSet/>
      <dgm:spPr/>
      <dgm:t>
        <a:bodyPr/>
        <a:lstStyle/>
        <a:p>
          <a:endParaRPr lang="ru-RU"/>
        </a:p>
      </dgm:t>
    </dgm:pt>
    <dgm:pt modelId="{B895090A-4DD8-459A-8AC6-97F18265551C}" type="sibTrans" cxnId="{FEE9D991-B4D6-4FFD-88EA-E79A522573D2}">
      <dgm:prSet/>
      <dgm:spPr/>
      <dgm:t>
        <a:bodyPr/>
        <a:lstStyle/>
        <a:p>
          <a:endParaRPr lang="ru-RU"/>
        </a:p>
      </dgm:t>
    </dgm:pt>
    <dgm:pt modelId="{86DB4488-5AD3-4A9C-B3C1-47681B9DB285}" type="pres">
      <dgm:prSet presAssocID="{1D10CB38-2DC1-4998-968C-2C8F08F8B2B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AAFE139-E959-46AC-9DFF-DB391C01D274}" type="pres">
      <dgm:prSet presAssocID="{1DC9BADA-15DF-46D6-9197-C95DAE04AEA8}" presName="roof" presStyleLbl="dkBgShp" presStyleIdx="0" presStyleCnt="2"/>
      <dgm:spPr/>
      <dgm:t>
        <a:bodyPr/>
        <a:lstStyle/>
        <a:p>
          <a:endParaRPr lang="ru-RU"/>
        </a:p>
      </dgm:t>
    </dgm:pt>
    <dgm:pt modelId="{D85227A6-967F-431C-B8B5-7BEFAAF03EB5}" type="pres">
      <dgm:prSet presAssocID="{1DC9BADA-15DF-46D6-9197-C95DAE04AEA8}" presName="pillars" presStyleCnt="0"/>
      <dgm:spPr/>
    </dgm:pt>
    <dgm:pt modelId="{8B894091-152A-43FB-A744-3E341359E5EF}" type="pres">
      <dgm:prSet presAssocID="{1DC9BADA-15DF-46D6-9197-C95DAE04AEA8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CE6E9C-9D7D-445E-9BD7-D402BBAB3F41}" type="pres">
      <dgm:prSet presAssocID="{E33897BC-DD20-4FC2-86EF-9CD54B55FE29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982896-92B3-47B2-8ED6-C99115270384}" type="pres">
      <dgm:prSet presAssocID="{1DC9BADA-15DF-46D6-9197-C95DAE04AEA8}" presName="base" presStyleLbl="dkBgShp" presStyleIdx="1" presStyleCnt="2"/>
      <dgm:spPr/>
    </dgm:pt>
  </dgm:ptLst>
  <dgm:cxnLst>
    <dgm:cxn modelId="{F455A095-C6AA-4918-A09D-12F76BA49B9F}" srcId="{1DC9BADA-15DF-46D6-9197-C95DAE04AEA8}" destId="{E33897BC-DD20-4FC2-86EF-9CD54B55FE29}" srcOrd="1" destOrd="0" parTransId="{D33CD7E2-493C-4602-B409-AF90AD01285E}" sibTransId="{0813D833-27A1-43CB-9F97-4B73DEABBB2E}"/>
    <dgm:cxn modelId="{CAF423E8-0FE6-4FBC-A93E-E1623AA49397}" type="presOf" srcId="{1D10CB38-2DC1-4998-968C-2C8F08F8B2BF}" destId="{86DB4488-5AD3-4A9C-B3C1-47681B9DB285}" srcOrd="0" destOrd="0" presId="urn:microsoft.com/office/officeart/2005/8/layout/hList3"/>
    <dgm:cxn modelId="{08F05517-A6FF-4D0B-9154-A48D861AA220}" type="presOf" srcId="{74225A5B-56A4-4302-80FD-4D9E09AB8DA1}" destId="{8B894091-152A-43FB-A744-3E341359E5EF}" srcOrd="0" destOrd="0" presId="urn:microsoft.com/office/officeart/2005/8/layout/hList3"/>
    <dgm:cxn modelId="{C2CD9B4D-0BE1-4FCC-817F-8AFB5A540452}" srcId="{1D10CB38-2DC1-4998-968C-2C8F08F8B2BF}" destId="{1DC9BADA-15DF-46D6-9197-C95DAE04AEA8}" srcOrd="0" destOrd="0" parTransId="{A7D185BC-1193-488D-8E1B-ACCC049A847F}" sibTransId="{E5434655-079D-4F51-B05C-D264760F2B21}"/>
    <dgm:cxn modelId="{B0FAB669-2F9C-4B47-9A3E-5B8150EAA06B}" type="presOf" srcId="{1DC9BADA-15DF-46D6-9197-C95DAE04AEA8}" destId="{8AAFE139-E959-46AC-9DFF-DB391C01D274}" srcOrd="0" destOrd="0" presId="urn:microsoft.com/office/officeart/2005/8/layout/hList3"/>
    <dgm:cxn modelId="{1E6D400C-61E4-4389-9DBD-5267230E9BA6}" srcId="{1DC9BADA-15DF-46D6-9197-C95DAE04AEA8}" destId="{74225A5B-56A4-4302-80FD-4D9E09AB8DA1}" srcOrd="0" destOrd="0" parTransId="{DED7786E-E2E1-4448-9CD0-B80CE737AF99}" sibTransId="{3A342A44-931E-461A-A5AD-6A0EF147B35F}"/>
    <dgm:cxn modelId="{50E32F5E-0B17-4024-8915-E1C97E6DA011}" type="presOf" srcId="{E33897BC-DD20-4FC2-86EF-9CD54B55FE29}" destId="{8BCE6E9C-9D7D-445E-9BD7-D402BBAB3F41}" srcOrd="0" destOrd="0" presId="urn:microsoft.com/office/officeart/2005/8/layout/hList3"/>
    <dgm:cxn modelId="{FEE9D991-B4D6-4FFD-88EA-E79A522573D2}" srcId="{1D10CB38-2DC1-4998-968C-2C8F08F8B2BF}" destId="{70DA8CDA-5FD5-4DC3-AC11-744685E596FE}" srcOrd="1" destOrd="0" parTransId="{49D3B998-6E2A-40C9-9B52-9E9179DF8BD9}" sibTransId="{B895090A-4DD8-459A-8AC6-97F18265551C}"/>
    <dgm:cxn modelId="{E227ABB7-D21C-4F06-8FB2-3E56EBBB6F47}" type="presParOf" srcId="{86DB4488-5AD3-4A9C-B3C1-47681B9DB285}" destId="{8AAFE139-E959-46AC-9DFF-DB391C01D274}" srcOrd="0" destOrd="0" presId="urn:microsoft.com/office/officeart/2005/8/layout/hList3"/>
    <dgm:cxn modelId="{EE42032A-5F35-48C5-8703-A2615711211E}" type="presParOf" srcId="{86DB4488-5AD3-4A9C-B3C1-47681B9DB285}" destId="{D85227A6-967F-431C-B8B5-7BEFAAF03EB5}" srcOrd="1" destOrd="0" presId="urn:microsoft.com/office/officeart/2005/8/layout/hList3"/>
    <dgm:cxn modelId="{81EFE35A-C6B6-4F43-9AF5-A8D105A659D1}" type="presParOf" srcId="{D85227A6-967F-431C-B8B5-7BEFAAF03EB5}" destId="{8B894091-152A-43FB-A744-3E341359E5EF}" srcOrd="0" destOrd="0" presId="urn:microsoft.com/office/officeart/2005/8/layout/hList3"/>
    <dgm:cxn modelId="{0D1110E5-0640-4A12-8B60-FD5BCE49BDB1}" type="presParOf" srcId="{D85227A6-967F-431C-B8B5-7BEFAAF03EB5}" destId="{8BCE6E9C-9D7D-445E-9BD7-D402BBAB3F41}" srcOrd="1" destOrd="0" presId="urn:microsoft.com/office/officeart/2005/8/layout/hList3"/>
    <dgm:cxn modelId="{7916ACA5-8731-4E72-BC0D-4465632E5B94}" type="presParOf" srcId="{86DB4488-5AD3-4A9C-B3C1-47681B9DB285}" destId="{24982896-92B3-47B2-8ED6-C99115270384}" srcOrd="2" destOrd="0" presId="urn:microsoft.com/office/officeart/2005/8/layout/hList3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5DD9198-BB3E-4DD5-9AB5-1A7C496407CA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8B176F-5BA2-4460-A0D3-32EBE451805A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Направления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4765D4AD-EAD0-43D7-B5CA-4C83FA2C931A}" type="parTrans" cxnId="{1C42473B-CA67-441F-BC42-FDF510A16525}">
      <dgm:prSet/>
      <dgm:spPr/>
      <dgm:t>
        <a:bodyPr/>
        <a:lstStyle/>
        <a:p>
          <a:endParaRPr lang="ru-RU"/>
        </a:p>
      </dgm:t>
    </dgm:pt>
    <dgm:pt modelId="{4A9AD144-D079-4406-9FE3-5D19B3D5E789}" type="sibTrans" cxnId="{1C42473B-CA67-441F-BC42-FDF510A16525}">
      <dgm:prSet/>
      <dgm:spPr/>
      <dgm:t>
        <a:bodyPr/>
        <a:lstStyle/>
        <a:p>
          <a:endParaRPr lang="ru-RU"/>
        </a:p>
      </dgm:t>
    </dgm:pt>
    <dgm:pt modelId="{BD762650-CEF4-40EE-8858-0E057F8DC4D5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Приобщение к искусству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4FAF3C6E-F4EA-4613-A915-6910B1ECACF6}" type="parTrans" cxnId="{87EAAD0B-3AAB-45C9-B7A8-90090A4FC691}">
      <dgm:prSet/>
      <dgm:spPr/>
      <dgm:t>
        <a:bodyPr/>
        <a:lstStyle/>
        <a:p>
          <a:endParaRPr lang="ru-RU"/>
        </a:p>
      </dgm:t>
    </dgm:pt>
    <dgm:pt modelId="{B4560C5C-C842-4D5A-9A7D-A3C7E0451D31}" type="sibTrans" cxnId="{87EAAD0B-3AAB-45C9-B7A8-90090A4FC691}">
      <dgm:prSet/>
      <dgm:spPr/>
      <dgm:t>
        <a:bodyPr/>
        <a:lstStyle/>
        <a:p>
          <a:endParaRPr lang="ru-RU"/>
        </a:p>
      </dgm:t>
    </dgm:pt>
    <dgm:pt modelId="{F6C6473A-692C-471A-97E2-2634F123A94E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Изобразительная деятельность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2120443-5443-432E-AD62-24C882586CCE}" type="parTrans" cxnId="{0C5E71D1-F619-4AAF-90B9-4D71F63E8815}">
      <dgm:prSet/>
      <dgm:spPr/>
      <dgm:t>
        <a:bodyPr/>
        <a:lstStyle/>
        <a:p>
          <a:endParaRPr lang="ru-RU"/>
        </a:p>
      </dgm:t>
    </dgm:pt>
    <dgm:pt modelId="{F971DA92-1E67-4E4F-BB19-51C5A44660EA}" type="sibTrans" cxnId="{0C5E71D1-F619-4AAF-90B9-4D71F63E8815}">
      <dgm:prSet/>
      <dgm:spPr/>
      <dgm:t>
        <a:bodyPr/>
        <a:lstStyle/>
        <a:p>
          <a:endParaRPr lang="ru-RU"/>
        </a:p>
      </dgm:t>
    </dgm:pt>
    <dgm:pt modelId="{FE1F0D7C-0DFC-4A68-81DA-AFE7B6B17E2B}">
      <dgm:prSet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Конструктивная деятельность: творческое конструирование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51A3A8A-8752-4631-A931-E774BF4753E9}" type="sibTrans" cxnId="{36CF42CF-F322-4C17-9B1F-4093A4CF1E6C}">
      <dgm:prSet/>
      <dgm:spPr/>
      <dgm:t>
        <a:bodyPr/>
        <a:lstStyle/>
        <a:p>
          <a:endParaRPr lang="ru-RU"/>
        </a:p>
      </dgm:t>
    </dgm:pt>
    <dgm:pt modelId="{B67F5D60-7A4E-49C2-A1D5-9502DBDE3EB0}" type="parTrans" cxnId="{36CF42CF-F322-4C17-9B1F-4093A4CF1E6C}">
      <dgm:prSet/>
      <dgm:spPr/>
      <dgm:t>
        <a:bodyPr/>
        <a:lstStyle/>
        <a:p>
          <a:endParaRPr lang="ru-RU"/>
        </a:p>
      </dgm:t>
    </dgm:pt>
    <dgm:pt modelId="{6581324B-D5EB-4439-9D04-7D772B27FE6A}" type="pres">
      <dgm:prSet presAssocID="{25DD9198-BB3E-4DD5-9AB5-1A7C496407CA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AC6E17-3334-491A-803F-B776BA36597D}" type="pres">
      <dgm:prSet presAssocID="{7F8B176F-5BA2-4460-A0D3-32EBE451805A}" presName="roof" presStyleLbl="dkBgShp" presStyleIdx="0" presStyleCnt="2"/>
      <dgm:spPr/>
      <dgm:t>
        <a:bodyPr/>
        <a:lstStyle/>
        <a:p>
          <a:endParaRPr lang="ru-RU"/>
        </a:p>
      </dgm:t>
    </dgm:pt>
    <dgm:pt modelId="{677BE7E2-1FC8-43EA-ADDB-FB99AA4FCE51}" type="pres">
      <dgm:prSet presAssocID="{7F8B176F-5BA2-4460-A0D3-32EBE451805A}" presName="pillars" presStyleCnt="0"/>
      <dgm:spPr/>
    </dgm:pt>
    <dgm:pt modelId="{461A39F6-76EC-4504-A9DC-D75D8790CD95}" type="pres">
      <dgm:prSet presAssocID="{7F8B176F-5BA2-4460-A0D3-32EBE451805A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353274-A7B4-4AA6-A334-476A459FC998}" type="pres">
      <dgm:prSet presAssocID="{F6C6473A-692C-471A-97E2-2634F123A94E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ED0888-8931-4A8C-AE43-D8DC89DAA77B}" type="pres">
      <dgm:prSet presAssocID="{FE1F0D7C-0DFC-4A68-81DA-AFE7B6B17E2B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F2BC69-686D-43A0-91F9-728674CA3321}" type="pres">
      <dgm:prSet presAssocID="{7F8B176F-5BA2-4460-A0D3-32EBE451805A}" presName="base" presStyleLbl="dkBgShp" presStyleIdx="1" presStyleCnt="2"/>
      <dgm:spPr/>
    </dgm:pt>
  </dgm:ptLst>
  <dgm:cxnLst>
    <dgm:cxn modelId="{36CF42CF-F322-4C17-9B1F-4093A4CF1E6C}" srcId="{7F8B176F-5BA2-4460-A0D3-32EBE451805A}" destId="{FE1F0D7C-0DFC-4A68-81DA-AFE7B6B17E2B}" srcOrd="2" destOrd="0" parTransId="{B67F5D60-7A4E-49C2-A1D5-9502DBDE3EB0}" sibTransId="{C51A3A8A-8752-4631-A931-E774BF4753E9}"/>
    <dgm:cxn modelId="{49608550-0E80-4F51-964D-C962AEE3FE16}" type="presOf" srcId="{25DD9198-BB3E-4DD5-9AB5-1A7C496407CA}" destId="{6581324B-D5EB-4439-9D04-7D772B27FE6A}" srcOrd="0" destOrd="0" presId="urn:microsoft.com/office/officeart/2005/8/layout/hList3"/>
    <dgm:cxn modelId="{87EAAD0B-3AAB-45C9-B7A8-90090A4FC691}" srcId="{7F8B176F-5BA2-4460-A0D3-32EBE451805A}" destId="{BD762650-CEF4-40EE-8858-0E057F8DC4D5}" srcOrd="0" destOrd="0" parTransId="{4FAF3C6E-F4EA-4613-A915-6910B1ECACF6}" sibTransId="{B4560C5C-C842-4D5A-9A7D-A3C7E0451D31}"/>
    <dgm:cxn modelId="{CECD1000-CF4C-484A-A927-520AC6096525}" type="presOf" srcId="{F6C6473A-692C-471A-97E2-2634F123A94E}" destId="{06353274-A7B4-4AA6-A334-476A459FC998}" srcOrd="0" destOrd="0" presId="urn:microsoft.com/office/officeart/2005/8/layout/hList3"/>
    <dgm:cxn modelId="{00D358EC-FC7F-47B1-B800-615E17F65322}" type="presOf" srcId="{FE1F0D7C-0DFC-4A68-81DA-AFE7B6B17E2B}" destId="{08ED0888-8931-4A8C-AE43-D8DC89DAA77B}" srcOrd="0" destOrd="0" presId="urn:microsoft.com/office/officeart/2005/8/layout/hList3"/>
    <dgm:cxn modelId="{5B20E5D4-97CE-428B-8D52-C00C8E7867D1}" type="presOf" srcId="{BD762650-CEF4-40EE-8858-0E057F8DC4D5}" destId="{461A39F6-76EC-4504-A9DC-D75D8790CD95}" srcOrd="0" destOrd="0" presId="urn:microsoft.com/office/officeart/2005/8/layout/hList3"/>
    <dgm:cxn modelId="{1C42473B-CA67-441F-BC42-FDF510A16525}" srcId="{25DD9198-BB3E-4DD5-9AB5-1A7C496407CA}" destId="{7F8B176F-5BA2-4460-A0D3-32EBE451805A}" srcOrd="0" destOrd="0" parTransId="{4765D4AD-EAD0-43D7-B5CA-4C83FA2C931A}" sibTransId="{4A9AD144-D079-4406-9FE3-5D19B3D5E789}"/>
    <dgm:cxn modelId="{0C5E71D1-F619-4AAF-90B9-4D71F63E8815}" srcId="{7F8B176F-5BA2-4460-A0D3-32EBE451805A}" destId="{F6C6473A-692C-471A-97E2-2634F123A94E}" srcOrd="1" destOrd="0" parTransId="{C2120443-5443-432E-AD62-24C882586CCE}" sibTransId="{F971DA92-1E67-4E4F-BB19-51C5A44660EA}"/>
    <dgm:cxn modelId="{EE0D2F62-950A-45EE-8AF6-140E21673C9D}" type="presOf" srcId="{7F8B176F-5BA2-4460-A0D3-32EBE451805A}" destId="{81AC6E17-3334-491A-803F-B776BA36597D}" srcOrd="0" destOrd="0" presId="urn:microsoft.com/office/officeart/2005/8/layout/hList3"/>
    <dgm:cxn modelId="{3A3B2740-4BE7-4783-8892-1AD85323A494}" type="presParOf" srcId="{6581324B-D5EB-4439-9D04-7D772B27FE6A}" destId="{81AC6E17-3334-491A-803F-B776BA36597D}" srcOrd="0" destOrd="0" presId="urn:microsoft.com/office/officeart/2005/8/layout/hList3"/>
    <dgm:cxn modelId="{A67DB53F-2E81-4939-8BE7-9731DFF4F68B}" type="presParOf" srcId="{6581324B-D5EB-4439-9D04-7D772B27FE6A}" destId="{677BE7E2-1FC8-43EA-ADDB-FB99AA4FCE51}" srcOrd="1" destOrd="0" presId="urn:microsoft.com/office/officeart/2005/8/layout/hList3"/>
    <dgm:cxn modelId="{9EC7BC57-D555-423C-8D16-D0530EEB31A0}" type="presParOf" srcId="{677BE7E2-1FC8-43EA-ADDB-FB99AA4FCE51}" destId="{461A39F6-76EC-4504-A9DC-D75D8790CD95}" srcOrd="0" destOrd="0" presId="urn:microsoft.com/office/officeart/2005/8/layout/hList3"/>
    <dgm:cxn modelId="{99DEED9D-5E57-4F0D-9984-AC1E6AF75BC3}" type="presParOf" srcId="{677BE7E2-1FC8-43EA-ADDB-FB99AA4FCE51}" destId="{06353274-A7B4-4AA6-A334-476A459FC998}" srcOrd="1" destOrd="0" presId="urn:microsoft.com/office/officeart/2005/8/layout/hList3"/>
    <dgm:cxn modelId="{1323CD54-9908-4761-AB54-3E71D2CF0ED2}" type="presParOf" srcId="{677BE7E2-1FC8-43EA-ADDB-FB99AA4FCE51}" destId="{08ED0888-8931-4A8C-AE43-D8DC89DAA77B}" srcOrd="2" destOrd="0" presId="urn:microsoft.com/office/officeart/2005/8/layout/hList3"/>
    <dgm:cxn modelId="{E512190B-2C24-41C8-8CBF-44C55EB78D9E}" type="presParOf" srcId="{6581324B-D5EB-4439-9D04-7D772B27FE6A}" destId="{75F2BC69-686D-43A0-91F9-728674CA3321}" srcOrd="2" destOrd="0" presId="urn:microsoft.com/office/officeart/2005/8/layout/hLis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8D0ED64-E256-483D-A4E3-0E98D00547DC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E0B7B7-7D02-48CE-8181-1A8F9148201C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Часть формируемая участниками образовательных отношений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58D43396-20A2-40DB-96CF-D2CD154203A6}" type="parTrans" cxnId="{ACE625FF-724F-44E3-9BF2-C1B52CB3D8FF}">
      <dgm:prSet/>
      <dgm:spPr/>
      <dgm:t>
        <a:bodyPr/>
        <a:lstStyle/>
        <a:p>
          <a:endParaRPr lang="ru-RU"/>
        </a:p>
      </dgm:t>
    </dgm:pt>
    <dgm:pt modelId="{EA5E6107-2518-4A62-BC4A-9355ACFD6A5F}" type="sibTrans" cxnId="{ACE625FF-724F-44E3-9BF2-C1B52CB3D8FF}">
      <dgm:prSet/>
      <dgm:spPr/>
      <dgm:t>
        <a:bodyPr/>
        <a:lstStyle/>
        <a:p>
          <a:endParaRPr lang="ru-RU"/>
        </a:p>
      </dgm:t>
    </dgm:pt>
    <dgm:pt modelId="{D2902DC5-14B6-4BE6-83CD-D90A552127D5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Музыка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65295477-2AEA-4BCD-932C-ECA2204487F6}" type="parTrans" cxnId="{68F7EA03-61C6-473C-871D-AFB5F2630424}">
      <dgm:prSet/>
      <dgm:spPr/>
      <dgm:t>
        <a:bodyPr/>
        <a:lstStyle/>
        <a:p>
          <a:endParaRPr lang="ru-RU"/>
        </a:p>
      </dgm:t>
    </dgm:pt>
    <dgm:pt modelId="{BADDE07D-CCC0-409C-9FCC-FCB5DCBF1732}" type="sibTrans" cxnId="{68F7EA03-61C6-473C-871D-AFB5F2630424}">
      <dgm:prSet/>
      <dgm:spPr/>
      <dgm:t>
        <a:bodyPr/>
        <a:lstStyle/>
        <a:p>
          <a:endParaRPr lang="ru-RU"/>
        </a:p>
      </dgm:t>
    </dgm:pt>
    <dgm:pt modelId="{38867675-F920-4464-9176-2C114E6E166B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Этнокультурная региональная составляющая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BE9D19C8-5627-4DE5-8945-38DFAA9759DD}" type="parTrans" cxnId="{B2FDD874-C3A4-4156-B60C-4DDBE2719882}">
      <dgm:prSet/>
      <dgm:spPr/>
      <dgm:t>
        <a:bodyPr/>
        <a:lstStyle/>
        <a:p>
          <a:endParaRPr lang="ru-RU"/>
        </a:p>
      </dgm:t>
    </dgm:pt>
    <dgm:pt modelId="{46FE9B60-373C-440D-98E5-30EDE0B41244}" type="sibTrans" cxnId="{B2FDD874-C3A4-4156-B60C-4DDBE2719882}">
      <dgm:prSet/>
      <dgm:spPr/>
      <dgm:t>
        <a:bodyPr/>
        <a:lstStyle/>
        <a:p>
          <a:endParaRPr lang="ru-RU"/>
        </a:p>
      </dgm:t>
    </dgm:pt>
    <dgm:pt modelId="{31C60A30-2B32-45B1-9C8A-7861193278EF}" type="pres">
      <dgm:prSet presAssocID="{18D0ED64-E256-483D-A4E3-0E98D00547D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2FEB37-6292-42ED-A873-18E331BE2264}" type="pres">
      <dgm:prSet presAssocID="{5FE0B7B7-7D02-48CE-8181-1A8F9148201C}" presName="roof" presStyleLbl="dkBgShp" presStyleIdx="0" presStyleCnt="2"/>
      <dgm:spPr/>
      <dgm:t>
        <a:bodyPr/>
        <a:lstStyle/>
        <a:p>
          <a:endParaRPr lang="ru-RU"/>
        </a:p>
      </dgm:t>
    </dgm:pt>
    <dgm:pt modelId="{5592D5EA-C47A-4531-A982-D30E56A1A6CD}" type="pres">
      <dgm:prSet presAssocID="{5FE0B7B7-7D02-48CE-8181-1A8F9148201C}" presName="pillars" presStyleCnt="0"/>
      <dgm:spPr/>
    </dgm:pt>
    <dgm:pt modelId="{A803F48C-1334-4FA6-BCEF-6DA30DE5AA66}" type="pres">
      <dgm:prSet presAssocID="{5FE0B7B7-7D02-48CE-8181-1A8F9148201C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B9B08C-D4A1-4164-A44D-177133B28D6E}" type="pres">
      <dgm:prSet presAssocID="{38867675-F920-4464-9176-2C114E6E166B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FC69F9-43BD-4013-857C-5E6B7645F853}" type="pres">
      <dgm:prSet presAssocID="{5FE0B7B7-7D02-48CE-8181-1A8F9148201C}" presName="base" presStyleLbl="dkBgShp" presStyleIdx="1" presStyleCnt="2"/>
      <dgm:spPr/>
    </dgm:pt>
  </dgm:ptLst>
  <dgm:cxnLst>
    <dgm:cxn modelId="{B2FDD874-C3A4-4156-B60C-4DDBE2719882}" srcId="{5FE0B7B7-7D02-48CE-8181-1A8F9148201C}" destId="{38867675-F920-4464-9176-2C114E6E166B}" srcOrd="1" destOrd="0" parTransId="{BE9D19C8-5627-4DE5-8945-38DFAA9759DD}" sibTransId="{46FE9B60-373C-440D-98E5-30EDE0B41244}"/>
    <dgm:cxn modelId="{68F7EA03-61C6-473C-871D-AFB5F2630424}" srcId="{5FE0B7B7-7D02-48CE-8181-1A8F9148201C}" destId="{D2902DC5-14B6-4BE6-83CD-D90A552127D5}" srcOrd="0" destOrd="0" parTransId="{65295477-2AEA-4BCD-932C-ECA2204487F6}" sibTransId="{BADDE07D-CCC0-409C-9FCC-FCB5DCBF1732}"/>
    <dgm:cxn modelId="{D5DFBCF5-E389-4C13-8EE4-5C8D23B0B562}" type="presOf" srcId="{38867675-F920-4464-9176-2C114E6E166B}" destId="{51B9B08C-D4A1-4164-A44D-177133B28D6E}" srcOrd="0" destOrd="0" presId="urn:microsoft.com/office/officeart/2005/8/layout/hList3"/>
    <dgm:cxn modelId="{A792F5AC-3580-4BDE-96A4-0EC05F870CA0}" type="presOf" srcId="{5FE0B7B7-7D02-48CE-8181-1A8F9148201C}" destId="{B72FEB37-6292-42ED-A873-18E331BE2264}" srcOrd="0" destOrd="0" presId="urn:microsoft.com/office/officeart/2005/8/layout/hList3"/>
    <dgm:cxn modelId="{ACE625FF-724F-44E3-9BF2-C1B52CB3D8FF}" srcId="{18D0ED64-E256-483D-A4E3-0E98D00547DC}" destId="{5FE0B7B7-7D02-48CE-8181-1A8F9148201C}" srcOrd="0" destOrd="0" parTransId="{58D43396-20A2-40DB-96CF-D2CD154203A6}" sibTransId="{EA5E6107-2518-4A62-BC4A-9355ACFD6A5F}"/>
    <dgm:cxn modelId="{90030082-DFE9-44E1-B74F-4A3E330A1E4B}" type="presOf" srcId="{18D0ED64-E256-483D-A4E3-0E98D00547DC}" destId="{31C60A30-2B32-45B1-9C8A-7861193278EF}" srcOrd="0" destOrd="0" presId="urn:microsoft.com/office/officeart/2005/8/layout/hList3"/>
    <dgm:cxn modelId="{AD5DA6E1-0CDA-4FD0-A6A4-6BC0AD2E6EDD}" type="presOf" srcId="{D2902DC5-14B6-4BE6-83CD-D90A552127D5}" destId="{A803F48C-1334-4FA6-BCEF-6DA30DE5AA66}" srcOrd="0" destOrd="0" presId="urn:microsoft.com/office/officeart/2005/8/layout/hList3"/>
    <dgm:cxn modelId="{7029D61E-825E-4B6E-8A6C-71247EF7AA95}" type="presParOf" srcId="{31C60A30-2B32-45B1-9C8A-7861193278EF}" destId="{B72FEB37-6292-42ED-A873-18E331BE2264}" srcOrd="0" destOrd="0" presId="urn:microsoft.com/office/officeart/2005/8/layout/hList3"/>
    <dgm:cxn modelId="{5DA057D5-809A-4BEE-9FC2-6CC9E60ADB14}" type="presParOf" srcId="{31C60A30-2B32-45B1-9C8A-7861193278EF}" destId="{5592D5EA-C47A-4531-A982-D30E56A1A6CD}" srcOrd="1" destOrd="0" presId="urn:microsoft.com/office/officeart/2005/8/layout/hList3"/>
    <dgm:cxn modelId="{AADEF527-058F-4D1E-9FCB-5C083E5282DA}" type="presParOf" srcId="{5592D5EA-C47A-4531-A982-D30E56A1A6CD}" destId="{A803F48C-1334-4FA6-BCEF-6DA30DE5AA66}" srcOrd="0" destOrd="0" presId="urn:microsoft.com/office/officeart/2005/8/layout/hList3"/>
    <dgm:cxn modelId="{6D8B514B-1938-4AED-873D-3AF9D90B68A4}" type="presParOf" srcId="{5592D5EA-C47A-4531-A982-D30E56A1A6CD}" destId="{51B9B08C-D4A1-4164-A44D-177133B28D6E}" srcOrd="1" destOrd="0" presId="urn:microsoft.com/office/officeart/2005/8/layout/hList3"/>
    <dgm:cxn modelId="{C15B0B21-9833-4B6A-B7FA-97731412C468}" type="presParOf" srcId="{31C60A30-2B32-45B1-9C8A-7861193278EF}" destId="{09FC69F9-43BD-4013-857C-5E6B7645F853}" srcOrd="2" destOrd="0" presId="urn:microsoft.com/office/officeart/2005/8/layout/hList3"/>
  </dgm:cxnLst>
  <dgm:bg/>
  <dgm:whole/>
  <dgm:extLst>
    <a:ext uri="http://schemas.microsoft.com/office/drawing/2008/diagram">
      <dsp:dataModelExt xmlns=""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B328B3A-C245-4476-8A52-B146B1DA15A8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6FD7FE-47C7-4529-8D98-620C9FAE0F30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Направления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E0DD77D-9CBB-4B04-8E7C-4CBCD39CED2A}" type="parTrans" cxnId="{8FDD521A-8C3D-4A7C-AE52-1E018C5806D8}">
      <dgm:prSet/>
      <dgm:spPr/>
      <dgm:t>
        <a:bodyPr/>
        <a:lstStyle/>
        <a:p>
          <a:endParaRPr lang="ru-RU"/>
        </a:p>
      </dgm:t>
    </dgm:pt>
    <dgm:pt modelId="{D156D683-632B-42DF-82CD-EAD3FF71D051}" type="sibTrans" cxnId="{8FDD521A-8C3D-4A7C-AE52-1E018C5806D8}">
      <dgm:prSet/>
      <dgm:spPr/>
      <dgm:t>
        <a:bodyPr/>
        <a:lstStyle/>
        <a:p>
          <a:endParaRPr lang="ru-RU"/>
        </a:p>
      </dgm:t>
    </dgm:pt>
    <dgm:pt modelId="{FF5120A8-C8CD-45FB-AF9D-410D91B405BF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Воспитание здорового образа жизни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A294BC8B-3B5F-4BC5-BDD0-6CE208E8DAC3}" type="parTrans" cxnId="{A4B14CFC-1ABC-49B5-BF7E-2FB019B014C2}">
      <dgm:prSet/>
      <dgm:spPr/>
      <dgm:t>
        <a:bodyPr/>
        <a:lstStyle/>
        <a:p>
          <a:endParaRPr lang="ru-RU"/>
        </a:p>
      </dgm:t>
    </dgm:pt>
    <dgm:pt modelId="{4B97285A-6189-4D14-9B99-0EAB46EA545C}" type="sibTrans" cxnId="{A4B14CFC-1ABC-49B5-BF7E-2FB019B014C2}">
      <dgm:prSet/>
      <dgm:spPr/>
      <dgm:t>
        <a:bodyPr/>
        <a:lstStyle/>
        <a:p>
          <a:endParaRPr lang="ru-RU"/>
        </a:p>
      </dgm:t>
    </dgm:pt>
    <dgm:pt modelId="{4CE3DB39-0466-448F-9C94-019D6719F169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Физическая культура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1C0F76A2-1C7C-4185-98FE-54B633947BD9}" type="parTrans" cxnId="{94E27F1D-9EC5-4E59-903B-C1620FADC99B}">
      <dgm:prSet/>
      <dgm:spPr/>
      <dgm:t>
        <a:bodyPr/>
        <a:lstStyle/>
        <a:p>
          <a:endParaRPr lang="ru-RU"/>
        </a:p>
      </dgm:t>
    </dgm:pt>
    <dgm:pt modelId="{ADF85B16-C20E-4285-BEB1-EAE5754AC0AE}" type="sibTrans" cxnId="{94E27F1D-9EC5-4E59-903B-C1620FADC99B}">
      <dgm:prSet/>
      <dgm:spPr/>
      <dgm:t>
        <a:bodyPr/>
        <a:lstStyle/>
        <a:p>
          <a:endParaRPr lang="ru-RU"/>
        </a:p>
      </dgm:t>
    </dgm:pt>
    <dgm:pt modelId="{11DB7C37-57C4-479D-B1DF-E89E2DBF4DA2}">
      <dgm:prSet phldrT="[Текст]"/>
      <dgm:spPr/>
      <dgm:t>
        <a:bodyPr/>
        <a:lstStyle/>
        <a:p>
          <a:endParaRPr lang="ru-RU" dirty="0"/>
        </a:p>
      </dgm:t>
    </dgm:pt>
    <dgm:pt modelId="{206B8E00-B903-48F8-AEDE-AF1AD6D615F8}" type="parTrans" cxnId="{96FD0812-1CF3-4B67-8C1B-CDD53AE4F672}">
      <dgm:prSet/>
      <dgm:spPr/>
      <dgm:t>
        <a:bodyPr/>
        <a:lstStyle/>
        <a:p>
          <a:endParaRPr lang="ru-RU"/>
        </a:p>
      </dgm:t>
    </dgm:pt>
    <dgm:pt modelId="{2B76DE27-8E4B-41FA-9DAB-4BE701A195CF}" type="sibTrans" cxnId="{96FD0812-1CF3-4B67-8C1B-CDD53AE4F672}">
      <dgm:prSet/>
      <dgm:spPr/>
      <dgm:t>
        <a:bodyPr/>
        <a:lstStyle/>
        <a:p>
          <a:endParaRPr lang="ru-RU"/>
        </a:p>
      </dgm:t>
    </dgm:pt>
    <dgm:pt modelId="{BB16C6B8-5416-440C-AEE9-12E59432E2E8}" type="pres">
      <dgm:prSet presAssocID="{8B328B3A-C245-4476-8A52-B146B1DA15A8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8AA152-8BF9-4DDA-A2AD-16BCB86C914E}" type="pres">
      <dgm:prSet presAssocID="{7F6FD7FE-47C7-4529-8D98-620C9FAE0F30}" presName="roof" presStyleLbl="dkBgShp" presStyleIdx="0" presStyleCnt="2" custLinFactNeighborX="-85" custLinFactNeighborY="-29364"/>
      <dgm:spPr/>
      <dgm:t>
        <a:bodyPr/>
        <a:lstStyle/>
        <a:p>
          <a:endParaRPr lang="ru-RU"/>
        </a:p>
      </dgm:t>
    </dgm:pt>
    <dgm:pt modelId="{162C3442-1C5F-4564-98AB-CFFD93471768}" type="pres">
      <dgm:prSet presAssocID="{7F6FD7FE-47C7-4529-8D98-620C9FAE0F30}" presName="pillars" presStyleCnt="0"/>
      <dgm:spPr/>
    </dgm:pt>
    <dgm:pt modelId="{39CCA9F1-7AFB-4E32-870C-AE44B6CAD4F1}" type="pres">
      <dgm:prSet presAssocID="{7F6FD7FE-47C7-4529-8D98-620C9FAE0F30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756C22-4F9B-47FB-A418-9CFB5A53D54A}" type="pres">
      <dgm:prSet presAssocID="{4CE3DB39-0466-448F-9C94-019D6719F169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CB9D54-B328-40FC-8F47-77F4B0F33B65}" type="pres">
      <dgm:prSet presAssocID="{7F6FD7FE-47C7-4529-8D98-620C9FAE0F30}" presName="base" presStyleLbl="dkBgShp" presStyleIdx="1" presStyleCnt="2"/>
      <dgm:spPr/>
    </dgm:pt>
  </dgm:ptLst>
  <dgm:cxnLst>
    <dgm:cxn modelId="{94E27F1D-9EC5-4E59-903B-C1620FADC99B}" srcId="{7F6FD7FE-47C7-4529-8D98-620C9FAE0F30}" destId="{4CE3DB39-0466-448F-9C94-019D6719F169}" srcOrd="1" destOrd="0" parTransId="{1C0F76A2-1C7C-4185-98FE-54B633947BD9}" sibTransId="{ADF85B16-C20E-4285-BEB1-EAE5754AC0AE}"/>
    <dgm:cxn modelId="{D606AA21-C907-43EF-AE96-A12769EA53C3}" type="presOf" srcId="{4CE3DB39-0466-448F-9C94-019D6719F169}" destId="{AA756C22-4F9B-47FB-A418-9CFB5A53D54A}" srcOrd="0" destOrd="0" presId="urn:microsoft.com/office/officeart/2005/8/layout/hList3"/>
    <dgm:cxn modelId="{8FDD521A-8C3D-4A7C-AE52-1E018C5806D8}" srcId="{8B328B3A-C245-4476-8A52-B146B1DA15A8}" destId="{7F6FD7FE-47C7-4529-8D98-620C9FAE0F30}" srcOrd="0" destOrd="0" parTransId="{4E0DD77D-9CBB-4B04-8E7C-4CBCD39CED2A}" sibTransId="{D156D683-632B-42DF-82CD-EAD3FF71D051}"/>
    <dgm:cxn modelId="{B5829037-2B3D-4F85-9536-3C69F2277E18}" type="presOf" srcId="{8B328B3A-C245-4476-8A52-B146B1DA15A8}" destId="{BB16C6B8-5416-440C-AEE9-12E59432E2E8}" srcOrd="0" destOrd="0" presId="urn:microsoft.com/office/officeart/2005/8/layout/hList3"/>
    <dgm:cxn modelId="{A0D6D7E4-7474-4D12-9D9A-24100DDDDCAD}" type="presOf" srcId="{7F6FD7FE-47C7-4529-8D98-620C9FAE0F30}" destId="{D88AA152-8BF9-4DDA-A2AD-16BCB86C914E}" srcOrd="0" destOrd="0" presId="urn:microsoft.com/office/officeart/2005/8/layout/hList3"/>
    <dgm:cxn modelId="{A4B14CFC-1ABC-49B5-BF7E-2FB019B014C2}" srcId="{7F6FD7FE-47C7-4529-8D98-620C9FAE0F30}" destId="{FF5120A8-C8CD-45FB-AF9D-410D91B405BF}" srcOrd="0" destOrd="0" parTransId="{A294BC8B-3B5F-4BC5-BDD0-6CE208E8DAC3}" sibTransId="{4B97285A-6189-4D14-9B99-0EAB46EA545C}"/>
    <dgm:cxn modelId="{D108D358-0F98-4AEA-8654-B0F21DD18B29}" type="presOf" srcId="{FF5120A8-C8CD-45FB-AF9D-410D91B405BF}" destId="{39CCA9F1-7AFB-4E32-870C-AE44B6CAD4F1}" srcOrd="0" destOrd="0" presId="urn:microsoft.com/office/officeart/2005/8/layout/hList3"/>
    <dgm:cxn modelId="{96FD0812-1CF3-4B67-8C1B-CDD53AE4F672}" srcId="{8B328B3A-C245-4476-8A52-B146B1DA15A8}" destId="{11DB7C37-57C4-479D-B1DF-E89E2DBF4DA2}" srcOrd="1" destOrd="0" parTransId="{206B8E00-B903-48F8-AEDE-AF1AD6D615F8}" sibTransId="{2B76DE27-8E4B-41FA-9DAB-4BE701A195CF}"/>
    <dgm:cxn modelId="{0B483D68-B0B1-42F1-BE84-2144512C2C2B}" type="presParOf" srcId="{BB16C6B8-5416-440C-AEE9-12E59432E2E8}" destId="{D88AA152-8BF9-4DDA-A2AD-16BCB86C914E}" srcOrd="0" destOrd="0" presId="urn:microsoft.com/office/officeart/2005/8/layout/hList3"/>
    <dgm:cxn modelId="{14BC097A-D98F-4DBD-8450-00C4325D25AC}" type="presParOf" srcId="{BB16C6B8-5416-440C-AEE9-12E59432E2E8}" destId="{162C3442-1C5F-4564-98AB-CFFD93471768}" srcOrd="1" destOrd="0" presId="urn:microsoft.com/office/officeart/2005/8/layout/hList3"/>
    <dgm:cxn modelId="{8FE8EE5B-6AAF-4A41-8323-BD4F691F2EB5}" type="presParOf" srcId="{162C3442-1C5F-4564-98AB-CFFD93471768}" destId="{39CCA9F1-7AFB-4E32-870C-AE44B6CAD4F1}" srcOrd="0" destOrd="0" presId="urn:microsoft.com/office/officeart/2005/8/layout/hList3"/>
    <dgm:cxn modelId="{B657844F-A13E-438F-AEA5-D3E306FA07B8}" type="presParOf" srcId="{162C3442-1C5F-4564-98AB-CFFD93471768}" destId="{AA756C22-4F9B-47FB-A418-9CFB5A53D54A}" srcOrd="1" destOrd="0" presId="urn:microsoft.com/office/officeart/2005/8/layout/hList3"/>
    <dgm:cxn modelId="{FCD48E89-F698-4BF1-8F98-F4678D2F4AD8}" type="presParOf" srcId="{BB16C6B8-5416-440C-AEE9-12E59432E2E8}" destId="{F2CB9D54-B328-40FC-8F47-77F4B0F33B65}" srcOrd="2" destOrd="0" presId="urn:microsoft.com/office/officeart/2005/8/layout/hLis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37F068-B0A2-4634-BE9D-B2171627F7B2}">
      <dsp:nvSpPr>
        <dsp:cNvPr id="0" name=""/>
        <dsp:cNvSpPr/>
      </dsp:nvSpPr>
      <dsp:spPr>
        <a:xfrm>
          <a:off x="0" y="0"/>
          <a:ext cx="5976958" cy="96441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>
              <a:latin typeface="Times New Roman" pitchFamily="18" charset="0"/>
              <a:cs typeface="Times New Roman" pitchFamily="18" charset="0"/>
            </a:rPr>
            <a:t>ООП ДО</a:t>
          </a:r>
          <a:endParaRPr lang="ru-RU" sz="4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5976958" cy="964413"/>
      </dsp:txXfrm>
    </dsp:sp>
    <dsp:sp modelId="{B76DD29B-767A-4C89-9116-D82D274EA921}">
      <dsp:nvSpPr>
        <dsp:cNvPr id="0" name=""/>
        <dsp:cNvSpPr/>
      </dsp:nvSpPr>
      <dsp:spPr>
        <a:xfrm>
          <a:off x="0" y="964413"/>
          <a:ext cx="2988479" cy="2025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Обязательная часть ( не менее 60%)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964413"/>
        <a:ext cx="2988479" cy="2025267"/>
      </dsp:txXfrm>
    </dsp:sp>
    <dsp:sp modelId="{663E566D-A815-4ECE-9045-6336CE250F2D}">
      <dsp:nvSpPr>
        <dsp:cNvPr id="0" name=""/>
        <dsp:cNvSpPr/>
      </dsp:nvSpPr>
      <dsp:spPr>
        <a:xfrm>
          <a:off x="2988479" y="964413"/>
          <a:ext cx="2988479" cy="20252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Часть формируемая участниками образовательных отношений (не более 40%</a:t>
          </a:r>
          <a:r>
            <a:rPr lang="ru-RU" sz="2600" kern="1200" dirty="0" smtClean="0"/>
            <a:t>)</a:t>
          </a:r>
          <a:endParaRPr lang="ru-RU" sz="2600" kern="1200" dirty="0"/>
        </a:p>
      </dsp:txBody>
      <dsp:txXfrm>
        <a:off x="2988479" y="964413"/>
        <a:ext cx="2988479" cy="2025267"/>
      </dsp:txXfrm>
    </dsp:sp>
    <dsp:sp modelId="{EBCCB6D3-6023-493D-8665-B7EF94E60333}">
      <dsp:nvSpPr>
        <dsp:cNvPr id="0" name=""/>
        <dsp:cNvSpPr/>
      </dsp:nvSpPr>
      <dsp:spPr>
        <a:xfrm>
          <a:off x="0" y="2989680"/>
          <a:ext cx="5976958" cy="22502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7AD46B-6F46-4FC0-842C-E4BA27136E89}">
      <dsp:nvSpPr>
        <dsp:cNvPr id="0" name=""/>
        <dsp:cNvSpPr/>
      </dsp:nvSpPr>
      <dsp:spPr>
        <a:xfrm>
          <a:off x="0" y="0"/>
          <a:ext cx="7500990" cy="77153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Часть формируемая участниками образовательных отношений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7500990" cy="771530"/>
      </dsp:txXfrm>
    </dsp:sp>
    <dsp:sp modelId="{BF7A4A14-BCE6-4EBC-BA95-C81BFC20BFD5}">
      <dsp:nvSpPr>
        <dsp:cNvPr id="0" name=""/>
        <dsp:cNvSpPr/>
      </dsp:nvSpPr>
      <dsp:spPr>
        <a:xfrm>
          <a:off x="0" y="771530"/>
          <a:ext cx="7500990" cy="16202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Этнокультурная региональная составляющая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Задачи: создание условий для становления у детей ценностей здорового образа жизни; развития представления о своем теле и своих физических возможностях; приобретения двигательного опыта и совершенствования двигательной активности; формирования начальных представлений о некоторых видах спорта, овладения подвижными играми с правилами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771530"/>
        <a:ext cx="7500990" cy="1620213"/>
      </dsp:txXfrm>
    </dsp:sp>
    <dsp:sp modelId="{8D759D1D-2418-4092-A536-E4304BAC35E9}">
      <dsp:nvSpPr>
        <dsp:cNvPr id="0" name=""/>
        <dsp:cNvSpPr/>
      </dsp:nvSpPr>
      <dsp:spPr>
        <a:xfrm>
          <a:off x="0" y="2391744"/>
          <a:ext cx="7500990" cy="18002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8BDFAC-9C08-4786-B950-DC60B1EE358A}">
      <dsp:nvSpPr>
        <dsp:cNvPr id="0" name=""/>
        <dsp:cNvSpPr/>
      </dsp:nvSpPr>
      <dsp:spPr>
        <a:xfrm>
          <a:off x="0" y="87598"/>
          <a:ext cx="2308658" cy="9234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Информационно-аналитический блок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87598"/>
        <a:ext cx="2308658" cy="923463"/>
      </dsp:txXfrm>
    </dsp:sp>
    <dsp:sp modelId="{6D399BFD-2154-47E9-AE39-A0EC1B380DEA}">
      <dsp:nvSpPr>
        <dsp:cNvPr id="0" name=""/>
        <dsp:cNvSpPr/>
      </dsp:nvSpPr>
      <dsp:spPr>
        <a:xfrm>
          <a:off x="2367" y="962192"/>
          <a:ext cx="2308658" cy="43187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Сбор и анализ сведений о родителях и детях;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Изучение семей, их трудностей и запросов;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Выявление готовности семьи сотрудничать с дошкольным учреждением.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367" y="962192"/>
        <a:ext cx="2308658" cy="4318791"/>
      </dsp:txXfrm>
    </dsp:sp>
    <dsp:sp modelId="{9F818B73-7CD9-4FD8-B0C2-89E25911B9ED}">
      <dsp:nvSpPr>
        <dsp:cNvPr id="0" name=""/>
        <dsp:cNvSpPr/>
      </dsp:nvSpPr>
      <dsp:spPr>
        <a:xfrm>
          <a:off x="2634239" y="38728"/>
          <a:ext cx="2308658" cy="9234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Практический блок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34239" y="38728"/>
        <a:ext cx="2308658" cy="923463"/>
      </dsp:txXfrm>
    </dsp:sp>
    <dsp:sp modelId="{24E02E89-8EAD-4394-8BFB-0B2D19FC0901}">
      <dsp:nvSpPr>
        <dsp:cNvPr id="0" name=""/>
        <dsp:cNvSpPr/>
      </dsp:nvSpPr>
      <dsp:spPr>
        <a:xfrm>
          <a:off x="2634239" y="962192"/>
          <a:ext cx="2308658" cy="43187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Просвещение родителей, передача информации по тому или иному вопросу (лекции, индивидуальное и подгрупповое консультирование, информационные листы, листы- памятки). 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Организация продуктивного общения всех участников образовательного пространства, то есть обмен мыслями, идеями и чувствами.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34239" y="962192"/>
        <a:ext cx="2308658" cy="4318791"/>
      </dsp:txXfrm>
    </dsp:sp>
    <dsp:sp modelId="{D9BF3C39-D1E0-425E-9BD4-5B561BFA2DEF}">
      <dsp:nvSpPr>
        <dsp:cNvPr id="0" name=""/>
        <dsp:cNvSpPr/>
      </dsp:nvSpPr>
      <dsp:spPr>
        <a:xfrm>
          <a:off x="5266110" y="38728"/>
          <a:ext cx="2308658" cy="9234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Контрольно-оценочный блок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66110" y="38728"/>
        <a:ext cx="2308658" cy="923463"/>
      </dsp:txXfrm>
    </dsp:sp>
    <dsp:sp modelId="{5837CDFE-4BED-4F01-BF00-3168FD4CF28E}">
      <dsp:nvSpPr>
        <dsp:cNvPr id="0" name=""/>
        <dsp:cNvSpPr/>
      </dsp:nvSpPr>
      <dsp:spPr>
        <a:xfrm>
          <a:off x="5266110" y="962192"/>
          <a:ext cx="2308658" cy="431879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В него включен анализ эффективности (количественной и качественной) мероприятий, которые проводятся специалистами детского сада. Для осуществления контроля качества проведения того или иного мероприятия родителями предлагаются: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- оценочные листы, в которых они могут отразить свои отзывы; 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- групповое обсуждение родителями и педагогами участия родителей в организационных мероприятиях в разных формах. 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66110" y="962192"/>
        <a:ext cx="2308658" cy="431879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73C3AD-8A9F-4DB7-A398-59A3868DCDEA}">
      <dsp:nvSpPr>
        <dsp:cNvPr id="0" name=""/>
        <dsp:cNvSpPr/>
      </dsp:nvSpPr>
      <dsp:spPr>
        <a:xfrm>
          <a:off x="3284627" y="308"/>
          <a:ext cx="930095" cy="60456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chemeClr val="tx1"/>
              </a:solidFill>
            </a:rPr>
            <a:t>Управленческие кадры</a:t>
          </a:r>
          <a:endParaRPr lang="ru-RU" sz="800" b="1" kern="1200" dirty="0">
            <a:solidFill>
              <a:schemeClr val="tx1"/>
            </a:solidFill>
          </a:endParaRPr>
        </a:p>
      </dsp:txBody>
      <dsp:txXfrm>
        <a:off x="3314139" y="29820"/>
        <a:ext cx="871071" cy="545537"/>
      </dsp:txXfrm>
    </dsp:sp>
    <dsp:sp modelId="{AFB239C5-223A-46E6-8B1D-77FA9AB858A8}">
      <dsp:nvSpPr>
        <dsp:cNvPr id="0" name=""/>
        <dsp:cNvSpPr/>
      </dsp:nvSpPr>
      <dsp:spPr>
        <a:xfrm>
          <a:off x="1651964" y="302589"/>
          <a:ext cx="4195420" cy="4195420"/>
        </a:xfrm>
        <a:custGeom>
          <a:avLst/>
          <a:gdLst/>
          <a:ahLst/>
          <a:cxnLst/>
          <a:rect l="0" t="0" r="0" b="0"/>
          <a:pathLst>
            <a:path>
              <a:moveTo>
                <a:pt x="2695639" y="87021"/>
              </a:moveTo>
              <a:arcTo wR="2097710" hR="2097710" stAng="17193670" swAng="68057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3F576E-554E-464A-942C-D4236C5BADB6}">
      <dsp:nvSpPr>
        <dsp:cNvPr id="0" name=""/>
        <dsp:cNvSpPr/>
      </dsp:nvSpPr>
      <dsp:spPr>
        <a:xfrm>
          <a:off x="4767932" y="614714"/>
          <a:ext cx="930095" cy="60456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chemeClr val="tx1"/>
              </a:solidFill>
            </a:rPr>
            <a:t>Старший воспитатель</a:t>
          </a:r>
          <a:endParaRPr lang="ru-RU" sz="800" b="1" kern="1200" dirty="0">
            <a:solidFill>
              <a:schemeClr val="tx1"/>
            </a:solidFill>
          </a:endParaRPr>
        </a:p>
      </dsp:txBody>
      <dsp:txXfrm>
        <a:off x="4797444" y="644226"/>
        <a:ext cx="871071" cy="545537"/>
      </dsp:txXfrm>
    </dsp:sp>
    <dsp:sp modelId="{9FCFAB7C-D0E7-4786-9BDD-E78E7BB9DEBA}">
      <dsp:nvSpPr>
        <dsp:cNvPr id="0" name=""/>
        <dsp:cNvSpPr/>
      </dsp:nvSpPr>
      <dsp:spPr>
        <a:xfrm>
          <a:off x="1651964" y="302589"/>
          <a:ext cx="4195420" cy="4195420"/>
        </a:xfrm>
        <a:custGeom>
          <a:avLst/>
          <a:gdLst/>
          <a:ahLst/>
          <a:cxnLst/>
          <a:rect l="0" t="0" r="0" b="0"/>
          <a:pathLst>
            <a:path>
              <a:moveTo>
                <a:pt x="3930406" y="1077116"/>
              </a:moveTo>
              <a:arcTo wR="2097710" hR="2097710" stAng="19853244" swAng="94056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6A2EEF-D5E2-459D-AFC9-C8BD358FFA80}">
      <dsp:nvSpPr>
        <dsp:cNvPr id="0" name=""/>
        <dsp:cNvSpPr/>
      </dsp:nvSpPr>
      <dsp:spPr>
        <a:xfrm>
          <a:off x="5382337" y="2098019"/>
          <a:ext cx="930095" cy="60456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chemeClr val="tx1"/>
              </a:solidFill>
            </a:rPr>
            <a:t>Воспитатели</a:t>
          </a:r>
          <a:endParaRPr lang="ru-RU" sz="800" b="1" kern="1200" dirty="0">
            <a:solidFill>
              <a:schemeClr val="tx1"/>
            </a:solidFill>
          </a:endParaRPr>
        </a:p>
      </dsp:txBody>
      <dsp:txXfrm>
        <a:off x="5411849" y="2127531"/>
        <a:ext cx="871071" cy="545537"/>
      </dsp:txXfrm>
    </dsp:sp>
    <dsp:sp modelId="{32F568ED-299D-423C-BC90-C6B4D49A0F82}">
      <dsp:nvSpPr>
        <dsp:cNvPr id="0" name=""/>
        <dsp:cNvSpPr/>
      </dsp:nvSpPr>
      <dsp:spPr>
        <a:xfrm>
          <a:off x="1651964" y="302589"/>
          <a:ext cx="4195420" cy="4195420"/>
        </a:xfrm>
        <a:custGeom>
          <a:avLst/>
          <a:gdLst/>
          <a:ahLst/>
          <a:cxnLst/>
          <a:rect l="0" t="0" r="0" b="0"/>
          <a:pathLst>
            <a:path>
              <a:moveTo>
                <a:pt x="4138001" y="2585151"/>
              </a:moveTo>
              <a:arcTo wR="2097710" hR="2097710" stAng="806193" swAng="94056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280555-E54E-4866-BF06-943205115892}">
      <dsp:nvSpPr>
        <dsp:cNvPr id="0" name=""/>
        <dsp:cNvSpPr/>
      </dsp:nvSpPr>
      <dsp:spPr>
        <a:xfrm>
          <a:off x="4767932" y="3581324"/>
          <a:ext cx="930095" cy="60456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chemeClr val="tx1"/>
              </a:solidFill>
            </a:rPr>
            <a:t>Воспитатель по обучению русскому языку</a:t>
          </a:r>
          <a:endParaRPr lang="ru-RU" sz="800" b="1" kern="1200" dirty="0">
            <a:solidFill>
              <a:schemeClr val="tx1"/>
            </a:solidFill>
          </a:endParaRPr>
        </a:p>
      </dsp:txBody>
      <dsp:txXfrm>
        <a:off x="4797444" y="3610836"/>
        <a:ext cx="871071" cy="545537"/>
      </dsp:txXfrm>
    </dsp:sp>
    <dsp:sp modelId="{BC6C74D8-DA67-4ED2-A49C-5BD55C9432BC}">
      <dsp:nvSpPr>
        <dsp:cNvPr id="0" name=""/>
        <dsp:cNvSpPr/>
      </dsp:nvSpPr>
      <dsp:spPr>
        <a:xfrm>
          <a:off x="1651964" y="302589"/>
          <a:ext cx="4195420" cy="4195420"/>
        </a:xfrm>
        <a:custGeom>
          <a:avLst/>
          <a:gdLst/>
          <a:ahLst/>
          <a:cxnLst/>
          <a:rect l="0" t="0" r="0" b="0"/>
          <a:pathLst>
            <a:path>
              <a:moveTo>
                <a:pt x="3079423" y="3951523"/>
              </a:moveTo>
              <a:arcTo wR="2097710" hR="2097710" stAng="3725754" swAng="68057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3D9445-D368-4F31-B029-C40E7BF62008}">
      <dsp:nvSpPr>
        <dsp:cNvPr id="0" name=""/>
        <dsp:cNvSpPr/>
      </dsp:nvSpPr>
      <dsp:spPr>
        <a:xfrm>
          <a:off x="3284627" y="4195729"/>
          <a:ext cx="930095" cy="60456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chemeClr val="tx1"/>
              </a:solidFill>
            </a:rPr>
            <a:t>Музыкальный руководитель</a:t>
          </a:r>
          <a:endParaRPr lang="ru-RU" sz="800" b="1" kern="1200" dirty="0">
            <a:solidFill>
              <a:schemeClr val="tx1"/>
            </a:solidFill>
          </a:endParaRPr>
        </a:p>
      </dsp:txBody>
      <dsp:txXfrm>
        <a:off x="3314139" y="4225241"/>
        <a:ext cx="871071" cy="545537"/>
      </dsp:txXfrm>
    </dsp:sp>
    <dsp:sp modelId="{6DEC840A-44BD-4D9B-9C89-0FF28F207B34}">
      <dsp:nvSpPr>
        <dsp:cNvPr id="0" name=""/>
        <dsp:cNvSpPr/>
      </dsp:nvSpPr>
      <dsp:spPr>
        <a:xfrm>
          <a:off x="1651964" y="302589"/>
          <a:ext cx="4195420" cy="4195420"/>
        </a:xfrm>
        <a:custGeom>
          <a:avLst/>
          <a:gdLst/>
          <a:ahLst/>
          <a:cxnLst/>
          <a:rect l="0" t="0" r="0" b="0"/>
          <a:pathLst>
            <a:path>
              <a:moveTo>
                <a:pt x="1499781" y="4108398"/>
              </a:moveTo>
              <a:arcTo wR="2097710" hR="2097710" stAng="6393670" swAng="68057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22C580-2F52-4DCC-86A9-03D7CE0475B4}">
      <dsp:nvSpPr>
        <dsp:cNvPr id="0" name=""/>
        <dsp:cNvSpPr/>
      </dsp:nvSpPr>
      <dsp:spPr>
        <a:xfrm>
          <a:off x="1801322" y="3581324"/>
          <a:ext cx="930095" cy="60456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chemeClr val="tx1"/>
              </a:solidFill>
            </a:rPr>
            <a:t>Инструктор по физической культуре</a:t>
          </a:r>
          <a:endParaRPr lang="ru-RU" sz="800" b="1" kern="1200" dirty="0">
            <a:solidFill>
              <a:schemeClr val="tx1"/>
            </a:solidFill>
          </a:endParaRPr>
        </a:p>
      </dsp:txBody>
      <dsp:txXfrm>
        <a:off x="1830834" y="3610836"/>
        <a:ext cx="871071" cy="545537"/>
      </dsp:txXfrm>
    </dsp:sp>
    <dsp:sp modelId="{70560A63-D868-4E54-9D94-78EC3C1BD143}">
      <dsp:nvSpPr>
        <dsp:cNvPr id="0" name=""/>
        <dsp:cNvSpPr/>
      </dsp:nvSpPr>
      <dsp:spPr>
        <a:xfrm>
          <a:off x="1651964" y="302589"/>
          <a:ext cx="4195420" cy="4195420"/>
        </a:xfrm>
        <a:custGeom>
          <a:avLst/>
          <a:gdLst/>
          <a:ahLst/>
          <a:cxnLst/>
          <a:rect l="0" t="0" r="0" b="0"/>
          <a:pathLst>
            <a:path>
              <a:moveTo>
                <a:pt x="265013" y="3118303"/>
              </a:moveTo>
              <a:arcTo wR="2097710" hR="2097710" stAng="9053244" swAng="94056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E5CCEB-85AA-4F89-826C-08CC969C94B2}">
      <dsp:nvSpPr>
        <dsp:cNvPr id="0" name=""/>
        <dsp:cNvSpPr/>
      </dsp:nvSpPr>
      <dsp:spPr>
        <a:xfrm>
          <a:off x="1186917" y="2098019"/>
          <a:ext cx="930095" cy="60456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chemeClr val="tx1"/>
              </a:solidFill>
            </a:rPr>
            <a:t>Учитель-логопед</a:t>
          </a:r>
          <a:endParaRPr lang="ru-RU" sz="800" b="1" kern="1200" dirty="0">
            <a:solidFill>
              <a:schemeClr val="tx1"/>
            </a:solidFill>
          </a:endParaRPr>
        </a:p>
      </dsp:txBody>
      <dsp:txXfrm>
        <a:off x="1216429" y="2127531"/>
        <a:ext cx="871071" cy="545537"/>
      </dsp:txXfrm>
    </dsp:sp>
    <dsp:sp modelId="{F796A1D8-A2DC-46BF-AFE2-2140F480C28A}">
      <dsp:nvSpPr>
        <dsp:cNvPr id="0" name=""/>
        <dsp:cNvSpPr/>
      </dsp:nvSpPr>
      <dsp:spPr>
        <a:xfrm>
          <a:off x="1651964" y="302589"/>
          <a:ext cx="4195420" cy="4195420"/>
        </a:xfrm>
        <a:custGeom>
          <a:avLst/>
          <a:gdLst/>
          <a:ahLst/>
          <a:cxnLst/>
          <a:rect l="0" t="0" r="0" b="0"/>
          <a:pathLst>
            <a:path>
              <a:moveTo>
                <a:pt x="57418" y="1610268"/>
              </a:moveTo>
              <a:arcTo wR="2097710" hR="2097710" stAng="11606193" swAng="94056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D7F38CD-7190-40F1-936D-7B41DC15E401}">
      <dsp:nvSpPr>
        <dsp:cNvPr id="0" name=""/>
        <dsp:cNvSpPr/>
      </dsp:nvSpPr>
      <dsp:spPr>
        <a:xfrm>
          <a:off x="1801322" y="614714"/>
          <a:ext cx="930095" cy="60456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2000"/>
                <a:satMod val="170000"/>
              </a:schemeClr>
            </a:gs>
            <a:gs pos="15000">
              <a:schemeClr val="accent1">
                <a:hueOff val="0"/>
                <a:satOff val="0"/>
                <a:lumOff val="0"/>
                <a:alphaOff val="0"/>
                <a:tint val="92000"/>
                <a:shade val="99000"/>
                <a:satMod val="170000"/>
              </a:schemeClr>
            </a:gs>
            <a:gs pos="62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70000"/>
              </a:schemeClr>
            </a:gs>
            <a:gs pos="97000">
              <a:schemeClr val="accent1">
                <a:hueOff val="0"/>
                <a:satOff val="0"/>
                <a:lumOff val="0"/>
                <a:alphaOff val="0"/>
                <a:tint val="98000"/>
                <a:shade val="63000"/>
                <a:satMod val="17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b="1" kern="1200" dirty="0" smtClean="0">
              <a:solidFill>
                <a:schemeClr val="tx1"/>
              </a:solidFill>
            </a:rPr>
            <a:t>Учитель английского языка</a:t>
          </a:r>
          <a:endParaRPr lang="ru-RU" sz="800" b="1" kern="1200" dirty="0">
            <a:solidFill>
              <a:schemeClr val="tx1"/>
            </a:solidFill>
          </a:endParaRPr>
        </a:p>
      </dsp:txBody>
      <dsp:txXfrm>
        <a:off x="1830834" y="644226"/>
        <a:ext cx="871071" cy="545537"/>
      </dsp:txXfrm>
    </dsp:sp>
    <dsp:sp modelId="{6901CC94-CBF6-45D2-A1F5-B3679E4FA5E7}">
      <dsp:nvSpPr>
        <dsp:cNvPr id="0" name=""/>
        <dsp:cNvSpPr/>
      </dsp:nvSpPr>
      <dsp:spPr>
        <a:xfrm>
          <a:off x="1651964" y="302589"/>
          <a:ext cx="4195420" cy="4195420"/>
        </a:xfrm>
        <a:custGeom>
          <a:avLst/>
          <a:gdLst/>
          <a:ahLst/>
          <a:cxnLst/>
          <a:rect l="0" t="0" r="0" b="0"/>
          <a:pathLst>
            <a:path>
              <a:moveTo>
                <a:pt x="1115996" y="243896"/>
              </a:moveTo>
              <a:arcTo wR="2097710" hR="2097710" stAng="14525754" swAng="68057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2B50CA-306F-48D3-833D-C11D0D24A4BE}">
      <dsp:nvSpPr>
        <dsp:cNvPr id="0" name=""/>
        <dsp:cNvSpPr/>
      </dsp:nvSpPr>
      <dsp:spPr>
        <a:xfrm>
          <a:off x="0" y="0"/>
          <a:ext cx="7494618" cy="72866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Направления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7494618" cy="728667"/>
      </dsp:txXfrm>
    </dsp:sp>
    <dsp:sp modelId="{F2A7804E-F5F0-4764-82BB-499798EADB9A}">
      <dsp:nvSpPr>
        <dsp:cNvPr id="0" name=""/>
        <dsp:cNvSpPr/>
      </dsp:nvSpPr>
      <dsp:spPr>
        <a:xfrm>
          <a:off x="0" y="728667"/>
          <a:ext cx="1873654" cy="15302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1.СОЦИАЛИЗАЦИЯ, РАЗВИТИЕ ОБЩЕНИЯ, НРАВСТВЕННОЕ ВОСПИТАНИЕ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728667"/>
        <a:ext cx="1873654" cy="1530201"/>
      </dsp:txXfrm>
    </dsp:sp>
    <dsp:sp modelId="{2B8DCE86-DF2C-4187-B3B5-8EB67F8D57F6}">
      <dsp:nvSpPr>
        <dsp:cNvPr id="0" name=""/>
        <dsp:cNvSpPr/>
      </dsp:nvSpPr>
      <dsp:spPr>
        <a:xfrm>
          <a:off x="1873654" y="728667"/>
          <a:ext cx="1873654" cy="15302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2.РЕБЕНОК В СЕМЬЕ И СООБЩЕСТВЕ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73654" y="728667"/>
        <a:ext cx="1873654" cy="1530201"/>
      </dsp:txXfrm>
    </dsp:sp>
    <dsp:sp modelId="{A5BF57CD-9EB6-4044-BD10-526BFB61C658}">
      <dsp:nvSpPr>
        <dsp:cNvPr id="0" name=""/>
        <dsp:cNvSpPr/>
      </dsp:nvSpPr>
      <dsp:spPr>
        <a:xfrm>
          <a:off x="3747309" y="728667"/>
          <a:ext cx="1873654" cy="15302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3.САМООБСЛУЖИВАНИЕ, САМОСТОЯТЕЛЬНОСТЬ, ТРУДОВОЕ ВОСПИТАНИЕ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47309" y="728667"/>
        <a:ext cx="1873654" cy="1530201"/>
      </dsp:txXfrm>
    </dsp:sp>
    <dsp:sp modelId="{FB429312-DE06-43E4-9E52-61888C15A619}">
      <dsp:nvSpPr>
        <dsp:cNvPr id="0" name=""/>
        <dsp:cNvSpPr/>
      </dsp:nvSpPr>
      <dsp:spPr>
        <a:xfrm>
          <a:off x="5620963" y="728667"/>
          <a:ext cx="1873654" cy="15302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4.ФОРМИРОВАНИЕ ОСНОВ БЕЗОПАСНОСТИ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620963" y="728667"/>
        <a:ext cx="1873654" cy="1530201"/>
      </dsp:txXfrm>
    </dsp:sp>
    <dsp:sp modelId="{11A693E8-612C-428F-B156-0DAE582A9D01}">
      <dsp:nvSpPr>
        <dsp:cNvPr id="0" name=""/>
        <dsp:cNvSpPr/>
      </dsp:nvSpPr>
      <dsp:spPr>
        <a:xfrm>
          <a:off x="0" y="2258869"/>
          <a:ext cx="7494618" cy="17002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634D26-E2BC-43E6-B4FF-8F1D9BEDB613}">
      <dsp:nvSpPr>
        <dsp:cNvPr id="0" name=""/>
        <dsp:cNvSpPr/>
      </dsp:nvSpPr>
      <dsp:spPr>
        <a:xfrm>
          <a:off x="0" y="0"/>
          <a:ext cx="7000924" cy="55721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Направления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7000924" cy="557216"/>
      </dsp:txXfrm>
    </dsp:sp>
    <dsp:sp modelId="{1D0271B9-F964-4DFF-A703-8B469B93802D}">
      <dsp:nvSpPr>
        <dsp:cNvPr id="0" name=""/>
        <dsp:cNvSpPr/>
      </dsp:nvSpPr>
      <dsp:spPr>
        <a:xfrm>
          <a:off x="0" y="557216"/>
          <a:ext cx="3500462" cy="11701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1.Познавательно исследовательская деятельность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557216"/>
        <a:ext cx="3500462" cy="1170154"/>
      </dsp:txXfrm>
    </dsp:sp>
    <dsp:sp modelId="{4CCBD277-0C42-447C-A2AF-E42945CEEBD8}">
      <dsp:nvSpPr>
        <dsp:cNvPr id="0" name=""/>
        <dsp:cNvSpPr/>
      </dsp:nvSpPr>
      <dsp:spPr>
        <a:xfrm>
          <a:off x="3500462" y="557216"/>
          <a:ext cx="3500462" cy="11701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2.Ознакомление с предметным окружением и социальным миром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00462" y="557216"/>
        <a:ext cx="3500462" cy="1170154"/>
      </dsp:txXfrm>
    </dsp:sp>
    <dsp:sp modelId="{72A06190-7769-4BFD-BDB9-5448454D2432}">
      <dsp:nvSpPr>
        <dsp:cNvPr id="0" name=""/>
        <dsp:cNvSpPr/>
      </dsp:nvSpPr>
      <dsp:spPr>
        <a:xfrm>
          <a:off x="0" y="1727370"/>
          <a:ext cx="7000924" cy="13001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ABAB7-53B5-4D66-895E-8D9F24A69E04}">
      <dsp:nvSpPr>
        <dsp:cNvPr id="0" name=""/>
        <dsp:cNvSpPr/>
      </dsp:nvSpPr>
      <dsp:spPr>
        <a:xfrm>
          <a:off x="0" y="0"/>
          <a:ext cx="7119966" cy="70723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Часть формируемая участниками образовательных отношений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7119966" cy="707236"/>
      </dsp:txXfrm>
    </dsp:sp>
    <dsp:sp modelId="{2223C4CB-DB6D-4D63-8AD2-B2A575A87539}">
      <dsp:nvSpPr>
        <dsp:cNvPr id="0" name=""/>
        <dsp:cNvSpPr/>
      </dsp:nvSpPr>
      <dsp:spPr>
        <a:xfrm>
          <a:off x="3476" y="707236"/>
          <a:ext cx="2371004" cy="14851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3.Ознакомление с миром природы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76" y="707236"/>
        <a:ext cx="2371004" cy="1485196"/>
      </dsp:txXfrm>
    </dsp:sp>
    <dsp:sp modelId="{2CFF811B-63A4-4CE6-AB70-94E6D9C02AC9}">
      <dsp:nvSpPr>
        <dsp:cNvPr id="0" name=""/>
        <dsp:cNvSpPr/>
      </dsp:nvSpPr>
      <dsp:spPr>
        <a:xfrm>
          <a:off x="2374480" y="707236"/>
          <a:ext cx="2371004" cy="14851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4.Формирование элементарных математических представлений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374480" y="707236"/>
        <a:ext cx="2371004" cy="1485196"/>
      </dsp:txXfrm>
    </dsp:sp>
    <dsp:sp modelId="{3C91C8F8-CE54-4286-8123-D6A8B4FF3AD3}">
      <dsp:nvSpPr>
        <dsp:cNvPr id="0" name=""/>
        <dsp:cNvSpPr/>
      </dsp:nvSpPr>
      <dsp:spPr>
        <a:xfrm>
          <a:off x="4745485" y="707236"/>
          <a:ext cx="2371004" cy="14851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Этнокультурная региональная составляющая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45485" y="707236"/>
        <a:ext cx="2371004" cy="1485196"/>
      </dsp:txXfrm>
    </dsp:sp>
    <dsp:sp modelId="{197A334C-C3D3-4ECE-A5FD-CD048A3AE3E1}">
      <dsp:nvSpPr>
        <dsp:cNvPr id="0" name=""/>
        <dsp:cNvSpPr/>
      </dsp:nvSpPr>
      <dsp:spPr>
        <a:xfrm>
          <a:off x="0" y="2192432"/>
          <a:ext cx="7119966" cy="16502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DD728C-611A-4BEA-B0AA-E3213D147298}">
      <dsp:nvSpPr>
        <dsp:cNvPr id="0" name=""/>
        <dsp:cNvSpPr/>
      </dsp:nvSpPr>
      <dsp:spPr>
        <a:xfrm>
          <a:off x="0" y="0"/>
          <a:ext cx="7505700" cy="57864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Направления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7505700" cy="578642"/>
      </dsp:txXfrm>
    </dsp:sp>
    <dsp:sp modelId="{12FD75D0-2C0F-4FDE-AB95-5456B0BC3976}">
      <dsp:nvSpPr>
        <dsp:cNvPr id="0" name=""/>
        <dsp:cNvSpPr/>
      </dsp:nvSpPr>
      <dsp:spPr>
        <a:xfrm>
          <a:off x="0" y="578642"/>
          <a:ext cx="3752850" cy="12151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Развитие речи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578642"/>
        <a:ext cx="3752850" cy="1215149"/>
      </dsp:txXfrm>
    </dsp:sp>
    <dsp:sp modelId="{C536B482-4700-4C57-9A94-C7F9217ADE19}">
      <dsp:nvSpPr>
        <dsp:cNvPr id="0" name=""/>
        <dsp:cNvSpPr/>
      </dsp:nvSpPr>
      <dsp:spPr>
        <a:xfrm>
          <a:off x="3752850" y="578642"/>
          <a:ext cx="3752850" cy="121514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Чтение художественной литературы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52850" y="578642"/>
        <a:ext cx="3752850" cy="1215149"/>
      </dsp:txXfrm>
    </dsp:sp>
    <dsp:sp modelId="{90D08DF2-111A-47F6-B1CD-78739530463E}">
      <dsp:nvSpPr>
        <dsp:cNvPr id="0" name=""/>
        <dsp:cNvSpPr/>
      </dsp:nvSpPr>
      <dsp:spPr>
        <a:xfrm>
          <a:off x="0" y="1793792"/>
          <a:ext cx="7505700" cy="13501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AFE139-E959-46AC-9DFF-DB391C01D274}">
      <dsp:nvSpPr>
        <dsp:cNvPr id="0" name=""/>
        <dsp:cNvSpPr/>
      </dsp:nvSpPr>
      <dsp:spPr>
        <a:xfrm>
          <a:off x="0" y="0"/>
          <a:ext cx="7429552" cy="47149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Часть формируемая участниками образовательных отношений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7429552" cy="471490"/>
      </dsp:txXfrm>
    </dsp:sp>
    <dsp:sp modelId="{8B894091-152A-43FB-A744-3E341359E5EF}">
      <dsp:nvSpPr>
        <dsp:cNvPr id="0" name=""/>
        <dsp:cNvSpPr/>
      </dsp:nvSpPr>
      <dsp:spPr>
        <a:xfrm>
          <a:off x="0" y="471490"/>
          <a:ext cx="3714775" cy="9901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Изучаем Русский язык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471490"/>
        <a:ext cx="3714775" cy="990130"/>
      </dsp:txXfrm>
    </dsp:sp>
    <dsp:sp modelId="{8BCE6E9C-9D7D-445E-9BD7-D402BBAB3F41}">
      <dsp:nvSpPr>
        <dsp:cNvPr id="0" name=""/>
        <dsp:cNvSpPr/>
      </dsp:nvSpPr>
      <dsp:spPr>
        <a:xfrm>
          <a:off x="3714776" y="471490"/>
          <a:ext cx="3714775" cy="9901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Подготовка к обучению грамоте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14776" y="471490"/>
        <a:ext cx="3714775" cy="990130"/>
      </dsp:txXfrm>
    </dsp:sp>
    <dsp:sp modelId="{24982896-92B3-47B2-8ED6-C99115270384}">
      <dsp:nvSpPr>
        <dsp:cNvPr id="0" name=""/>
        <dsp:cNvSpPr/>
      </dsp:nvSpPr>
      <dsp:spPr>
        <a:xfrm>
          <a:off x="0" y="1461621"/>
          <a:ext cx="7429552" cy="11001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AC6E17-3334-491A-803F-B776BA36597D}">
      <dsp:nvSpPr>
        <dsp:cNvPr id="0" name=""/>
        <dsp:cNvSpPr/>
      </dsp:nvSpPr>
      <dsp:spPr>
        <a:xfrm>
          <a:off x="0" y="0"/>
          <a:ext cx="7423180" cy="551497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Направления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7423180" cy="551497"/>
      </dsp:txXfrm>
    </dsp:sp>
    <dsp:sp modelId="{461A39F6-76EC-4504-A9DC-D75D8790CD95}">
      <dsp:nvSpPr>
        <dsp:cNvPr id="0" name=""/>
        <dsp:cNvSpPr/>
      </dsp:nvSpPr>
      <dsp:spPr>
        <a:xfrm>
          <a:off x="3624" y="551497"/>
          <a:ext cx="2471976" cy="115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Приобщение к искусству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24" y="551497"/>
        <a:ext cx="2471976" cy="1158144"/>
      </dsp:txXfrm>
    </dsp:sp>
    <dsp:sp modelId="{06353274-A7B4-4AA6-A334-476A459FC998}">
      <dsp:nvSpPr>
        <dsp:cNvPr id="0" name=""/>
        <dsp:cNvSpPr/>
      </dsp:nvSpPr>
      <dsp:spPr>
        <a:xfrm>
          <a:off x="2475601" y="551497"/>
          <a:ext cx="2471976" cy="115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Изобразительная деятельность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75601" y="551497"/>
        <a:ext cx="2471976" cy="1158144"/>
      </dsp:txXfrm>
    </dsp:sp>
    <dsp:sp modelId="{08ED0888-8931-4A8C-AE43-D8DC89DAA77B}">
      <dsp:nvSpPr>
        <dsp:cNvPr id="0" name=""/>
        <dsp:cNvSpPr/>
      </dsp:nvSpPr>
      <dsp:spPr>
        <a:xfrm>
          <a:off x="4947578" y="551497"/>
          <a:ext cx="2471976" cy="11581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Конструктивная деятельность: творческое конструирование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947578" y="551497"/>
        <a:ext cx="2471976" cy="1158144"/>
      </dsp:txXfrm>
    </dsp:sp>
    <dsp:sp modelId="{75F2BC69-686D-43A0-91F9-728674CA3321}">
      <dsp:nvSpPr>
        <dsp:cNvPr id="0" name=""/>
        <dsp:cNvSpPr/>
      </dsp:nvSpPr>
      <dsp:spPr>
        <a:xfrm>
          <a:off x="0" y="1709641"/>
          <a:ext cx="7423180" cy="12868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2FEB37-6292-42ED-A873-18E331BE2264}">
      <dsp:nvSpPr>
        <dsp:cNvPr id="0" name=""/>
        <dsp:cNvSpPr/>
      </dsp:nvSpPr>
      <dsp:spPr>
        <a:xfrm>
          <a:off x="0" y="0"/>
          <a:ext cx="7334280" cy="53578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Часть формируемая участниками образовательных отношений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7334280" cy="535785"/>
      </dsp:txXfrm>
    </dsp:sp>
    <dsp:sp modelId="{A803F48C-1334-4FA6-BCEF-6DA30DE5AA66}">
      <dsp:nvSpPr>
        <dsp:cNvPr id="0" name=""/>
        <dsp:cNvSpPr/>
      </dsp:nvSpPr>
      <dsp:spPr>
        <a:xfrm>
          <a:off x="0" y="535785"/>
          <a:ext cx="3667140" cy="11251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Музыка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535785"/>
        <a:ext cx="3667140" cy="1125148"/>
      </dsp:txXfrm>
    </dsp:sp>
    <dsp:sp modelId="{51B9B08C-D4A1-4164-A44D-177133B28D6E}">
      <dsp:nvSpPr>
        <dsp:cNvPr id="0" name=""/>
        <dsp:cNvSpPr/>
      </dsp:nvSpPr>
      <dsp:spPr>
        <a:xfrm>
          <a:off x="3667140" y="535785"/>
          <a:ext cx="3667140" cy="11251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Этнокультурная региональная составляющая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667140" y="535785"/>
        <a:ext cx="3667140" cy="1125148"/>
      </dsp:txXfrm>
    </dsp:sp>
    <dsp:sp modelId="{09FC69F9-43BD-4013-857C-5E6B7645F853}">
      <dsp:nvSpPr>
        <dsp:cNvPr id="0" name=""/>
        <dsp:cNvSpPr/>
      </dsp:nvSpPr>
      <dsp:spPr>
        <a:xfrm>
          <a:off x="0" y="1660933"/>
          <a:ext cx="7334280" cy="12501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8AA152-8BF9-4DDA-A2AD-16BCB86C914E}">
      <dsp:nvSpPr>
        <dsp:cNvPr id="0" name=""/>
        <dsp:cNvSpPr/>
      </dsp:nvSpPr>
      <dsp:spPr>
        <a:xfrm>
          <a:off x="0" y="0"/>
          <a:ext cx="7499350" cy="62151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Направления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7499350" cy="621510"/>
      </dsp:txXfrm>
    </dsp:sp>
    <dsp:sp modelId="{39CCA9F1-7AFB-4E32-870C-AE44B6CAD4F1}">
      <dsp:nvSpPr>
        <dsp:cNvPr id="0" name=""/>
        <dsp:cNvSpPr/>
      </dsp:nvSpPr>
      <dsp:spPr>
        <a:xfrm>
          <a:off x="0" y="621510"/>
          <a:ext cx="3749674" cy="13051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Воспитание здорового образа жизни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621510"/>
        <a:ext cx="3749674" cy="1305172"/>
      </dsp:txXfrm>
    </dsp:sp>
    <dsp:sp modelId="{AA756C22-4F9B-47FB-A418-9CFB5A53D54A}">
      <dsp:nvSpPr>
        <dsp:cNvPr id="0" name=""/>
        <dsp:cNvSpPr/>
      </dsp:nvSpPr>
      <dsp:spPr>
        <a:xfrm>
          <a:off x="3749675" y="621510"/>
          <a:ext cx="3749674" cy="13051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Физическая культура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749675" y="621510"/>
        <a:ext cx="3749674" cy="1305172"/>
      </dsp:txXfrm>
    </dsp:sp>
    <dsp:sp modelId="{F2CB9D54-B328-40FC-8F47-77F4B0F33B65}">
      <dsp:nvSpPr>
        <dsp:cNvPr id="0" name=""/>
        <dsp:cNvSpPr/>
      </dsp:nvSpPr>
      <dsp:spPr>
        <a:xfrm>
          <a:off x="0" y="1926682"/>
          <a:ext cx="7499350" cy="14501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30.05.2019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diagramLayout" Target="../diagrams/layout3.xml"/><Relationship Id="rId7" Type="http://schemas.openxmlformats.org/officeDocument/2006/relationships/diagramLayout" Target="../diagrams/layout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4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microsoft.com/office/2007/relationships/diagramDrawing" Target="../diagrams/drawing3.xml"/><Relationship Id="rId4" Type="http://schemas.openxmlformats.org/officeDocument/2006/relationships/diagramQuickStyle" Target="../diagrams/quickStyle3.xml"/><Relationship Id="rId9" Type="http://schemas.openxmlformats.org/officeDocument/2006/relationships/diagramColors" Target="../diagrams/colors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diagramLayout" Target="../diagrams/layout5.xml"/><Relationship Id="rId7" Type="http://schemas.openxmlformats.org/officeDocument/2006/relationships/diagramLayout" Target="../diagrams/layout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6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microsoft.com/office/2007/relationships/diagramDrawing" Target="../diagrams/drawing5.xml"/><Relationship Id="rId4" Type="http://schemas.openxmlformats.org/officeDocument/2006/relationships/diagramQuickStyle" Target="../diagrams/quickStyle5.xml"/><Relationship Id="rId9" Type="http://schemas.openxmlformats.org/officeDocument/2006/relationships/diagramColors" Target="../diagrams/colors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8.xml"/><Relationship Id="rId3" Type="http://schemas.openxmlformats.org/officeDocument/2006/relationships/diagramLayout" Target="../diagrams/layout7.xml"/><Relationship Id="rId7" Type="http://schemas.openxmlformats.org/officeDocument/2006/relationships/diagramLayout" Target="../diagrams/layout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8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microsoft.com/office/2007/relationships/diagramDrawing" Target="../diagrams/drawing7.xml"/><Relationship Id="rId4" Type="http://schemas.openxmlformats.org/officeDocument/2006/relationships/diagramQuickStyle" Target="../diagrams/quickStyle7.xml"/><Relationship Id="rId9" Type="http://schemas.openxmlformats.org/officeDocument/2006/relationships/diagramColors" Target="../diagrams/colors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0.xml"/><Relationship Id="rId3" Type="http://schemas.openxmlformats.org/officeDocument/2006/relationships/diagramLayout" Target="../diagrams/layout9.xml"/><Relationship Id="rId7" Type="http://schemas.openxmlformats.org/officeDocument/2006/relationships/diagramLayout" Target="../diagrams/layout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0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microsoft.com/office/2007/relationships/diagramDrawing" Target="../diagrams/drawing9.xml"/><Relationship Id="rId4" Type="http://schemas.openxmlformats.org/officeDocument/2006/relationships/diagramQuickStyle" Target="../diagrams/quickStyle9.xml"/><Relationship Id="rId9" Type="http://schemas.openxmlformats.org/officeDocument/2006/relationships/diagramColors" Target="../diagrams/colors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000109"/>
            <a:ext cx="7815290" cy="378621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ДОПОЛНИТЕЛЬНЫЙ РАЗДЕЛ ООП ДО  МБДОУ «Детский сад №4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Ляйсан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г. Кукмор»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2018г.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Блок-схема: процесс 15"/>
          <p:cNvSpPr/>
          <p:nvPr/>
        </p:nvSpPr>
        <p:spPr>
          <a:xfrm>
            <a:off x="5357818" y="5000636"/>
            <a:ext cx="3571900" cy="71438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процесс 14"/>
          <p:cNvSpPr/>
          <p:nvPr/>
        </p:nvSpPr>
        <p:spPr>
          <a:xfrm>
            <a:off x="1428728" y="4929198"/>
            <a:ext cx="3357586" cy="8572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85728"/>
            <a:ext cx="7929618" cy="642942"/>
          </a:xfrm>
        </p:spPr>
        <p:txBody>
          <a:bodyPr>
            <a:norm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2.1.1 ОО «Социально –коммуникативное развитие»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071546"/>
          <a:ext cx="7494618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357290" y="3857628"/>
            <a:ext cx="7715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Часть формируемая участниками образовательных отношений</a:t>
            </a:r>
            <a:endParaRPr lang="ru-RU" sz="22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85852" y="3500438"/>
            <a:ext cx="75009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 рождения до школы. Примерная общеобразовательная программа дошкольного образования/ Под ред.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Н.Е.Вераксы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Т.С.Комаровой, М.А.Васильевой.- 3-е изд.,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испр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и доп.- М.: МОЗАИКА-СИНТЕЗ, 2014.-368 с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00166" y="5072074"/>
            <a:ext cx="35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Этнокультурная региональная составляющая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57818" y="5143512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Безопасность на дорогах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214414" y="5857892"/>
            <a:ext cx="792958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Р.К.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Сөенеч.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Радость познания: региональная образовательная программа дошкольного образования. / Р.К.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.- Казань: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Магариф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Вакыт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, 2016.- 191 с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Обучение детей в дошкольных образовательных организациях правилам безопасного поведения на дорогах (вариативный модуль к образовательной области «Социально-коммуникативное развитие»): учебно-методическое пособие для педагогов ДОО /Р.Ш.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Ахмадиева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, Н.С. Аникин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а, Е.Е.Воронина, В.Н. Попов/ Под общей ред.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Р.Ш.Ахмадиевой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.- Казань: Фолиант, 2016.- 100 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Методическое обеспечение образовательной области «Социально-коммуникативное развитие»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/>
              <a:t> 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– Авдеева Н.Н, Князева О.Л,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Стеркина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Р.Б «Основы безопасности жизнедеятельности дошкольников», Москва,1998;</a:t>
            </a:r>
          </a:p>
          <a:p>
            <a:pPr algn="just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З.М., Исаева Р.С.,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Кидрячева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Р.Г. “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бакчасында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рус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балаларына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татар теле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өйрәтү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algn="just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– Белая К. Ю. Формирование основ безопасности у дошкольников (3–7 лет); </a:t>
            </a:r>
          </a:p>
          <a:p>
            <a:pPr algn="just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– Буре Р.С. Социально-нравственное воспитание дошкольников (3–7 лет);  «–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Веракса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Н.Е. «От рождения до школы»,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М.:Мозаика-Синтез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2014;</a:t>
            </a:r>
          </a:p>
          <a:p>
            <a:pPr algn="just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Гаффарова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С. М. Программа,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учебно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– методический комплект «Изучаем русский язык», Казань,2013; </a:t>
            </a:r>
          </a:p>
          <a:p>
            <a:pPr algn="just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Закирова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К.В., «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Балачак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аланы», хрестоматия; </a:t>
            </a:r>
          </a:p>
          <a:p>
            <a:pPr algn="just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З.М.,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Хазратова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Ф. В «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Тугантелдәсөйләшәбез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algn="just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З.М.,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Үстерешлеуеннар,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Казан, 2013; </a:t>
            </a:r>
          </a:p>
          <a:p>
            <a:pPr algn="just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З.М.,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А.Х.Габдрахманова.,НОД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в детском саду, Казань, 2013;</a:t>
            </a:r>
          </a:p>
          <a:p>
            <a:pPr algn="just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Ишниязова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Р.Ш.,ВоронинаЕ.Е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. «Обучение детей дошкольного возраста правилам безопасности поведения на дорогах. Казань, 2008;</a:t>
            </a:r>
          </a:p>
          <a:p>
            <a:pPr algn="just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– Петрова В.И.,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Стульник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Т.Д., «Этические беседы с детьми», Москва, «Мозаика-Синтез», 2007;</a:t>
            </a:r>
          </a:p>
          <a:p>
            <a:pPr algn="just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– Комарова Т.С,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КуцаковаЛ.В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,. Павлова Л.Ю «Трудовое воспитание в детском саду». Программа и методические рекомендации. – М.: Мозаика – Синтез, 2009; </a:t>
            </a:r>
          </a:p>
          <a:p>
            <a:pPr algn="just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Р.К. “Региональная программа дошкольного образования» 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Соенеч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- Радость познания 2016;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22672" cy="654032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2.1.2 ОО «Познавательное развитие»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Схема 9"/>
          <p:cNvGraphicFramePr/>
          <p:nvPr/>
        </p:nvGraphicFramePr>
        <p:xfrm>
          <a:off x="1571604" y="857232"/>
          <a:ext cx="7000924" cy="18573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Схема 12"/>
          <p:cNvGraphicFramePr/>
          <p:nvPr/>
        </p:nvGraphicFramePr>
        <p:xfrm>
          <a:off x="1524000" y="3214686"/>
          <a:ext cx="7119966" cy="235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4" name="Стрелка вниз 13"/>
          <p:cNvSpPr/>
          <p:nvPr/>
        </p:nvSpPr>
        <p:spPr>
          <a:xfrm>
            <a:off x="5000628" y="2786058"/>
            <a:ext cx="14287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643042" y="5643578"/>
            <a:ext cx="7143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От рождения до школы. Примерная общеобразовательная программа дошкольного образования/ Под ред.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Н.Е.Вераксы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, Т.С.Комаровой, М.А.Васильевой.- 3-е изд.,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испр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 и доп.- М.: МОЗАИКА-СИНТЕЗ, 2014.-368 с.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Николаева С.Н. Парциальная программа «Юный эколог»: Для работы с детьми 3-7 лет.- М.: МОЗАИКА-СИНТЕЗ, 2017.-112 с. </a:t>
            </a:r>
          </a:p>
          <a:p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Носкова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Математика для дошколят</a:t>
            </a:r>
          </a:p>
          <a:p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Р.К.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Сөенеч.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Радость познания: региональная образовательная программа дошкольного образования. / Р.К.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.- Казань: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Магариф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Вакыт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, 2016.- 191 с. 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74638"/>
            <a:ext cx="7433522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Методическое обеспечение образовательной области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«Познавательное развитие»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Веракса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Н.Е.,Галимов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О.Р.Познавательно-исследовательская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деятельность дошкольников: Методическое пособие..-М.: Мозаика-Синтез, 2012; 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Г.Г.Григорьева Кроха методические рекомендации к программе.-М.,2007; 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Р.К. “Региональная программа дошкольного </a:t>
            </a:r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образованияСоенеч-Радость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познания» 2016;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- Л.Ю. Павлова «Сборник дидактических игр по ознакомлению с окружающим миром» Для работы с детьми 4-7 лет. – М.: Мозаика – Синтез, 2011.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- И.А. </a:t>
            </a:r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Помораева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, В.А. </a:t>
            </a:r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Позина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«Занятия по формированию элементарных математических представлений во второй младшей группе детского сада». Планы занятий. – М.: Мозаика – Синтез, 2010. 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- И.А. </a:t>
            </a:r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Помораева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, В.А. </a:t>
            </a:r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Позина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«Занятия по формированию элементарных математических представлений в средней группе детского сада». Планы занятий. – М.: Мозаика – Синтез, 2010.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- И.А. </a:t>
            </a:r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Помораева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, В.А. </a:t>
            </a:r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Позина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«Занятия по формированию элементарных математических представлений в старшей группе детского сада». Планы занятий. – М.: Мозаика – Синтез, 2010.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- И.А. </a:t>
            </a:r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Помораева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, В.А. </a:t>
            </a:r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Позина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«Занятия по формированию элементарных математических представлений в подготовительной к школе группе детского сада». Планы занятий. – М.: Мозаика – Синтез, 2012.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- Математика в детском саду. Рабочая тетрадь для детей. М.: Мозаика-Синтез, 2011.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- Л.В. </a:t>
            </a:r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Куцакова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«Занятия по конструированию из строительного материала в средней группе детского сада». Конспекты занятий. – М.: Мозаика – Синтез, 2010.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- Л.В. </a:t>
            </a:r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Куцакова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«Занятия по конструированию из строительного материала в старшей группе детского сада». Конспекты занятий. – М.: Мозаика – Синтез, 2010.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- Л.В. </a:t>
            </a:r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Куцакова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«Занятия по конструированию из строительного материала в подготовительной к школе группе детского сада». Конспекты занятий. – М.: Мозаика – Синтез, 2010.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Куцакова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Л. В.. Конструирование и художественный труд в детском саду. Программа и конспекты занятий М: Мозаика-Синтез,2005</a:t>
            </a:r>
          </a:p>
          <a:p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Н.Е. </a:t>
            </a:r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Веракса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, О.Р. </a:t>
            </a:r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Галимов</a:t>
            </a:r>
            <a:r>
              <a:rPr lang="ru-RU" sz="1050" dirty="0" smtClean="0">
                <a:latin typeface="Times New Roman" pitchFamily="18" charset="0"/>
                <a:cs typeface="Times New Roman" pitchFamily="18" charset="0"/>
              </a:rPr>
              <a:t> «Познавательно-исследовательская деятельность дошкольников». Методическое пособие. – М.: Мозаика – Синтез, 2012</a:t>
            </a:r>
          </a:p>
          <a:p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74638"/>
            <a:ext cx="7433522" cy="72547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2.1.3.ОО «Речевое развитие»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750" y="1000125"/>
          <a:ext cx="7505700" cy="192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1428728" y="3357562"/>
          <a:ext cx="7429552" cy="1571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8" name="Стрелка вниз 7"/>
          <p:cNvSpPr/>
          <p:nvPr/>
        </p:nvSpPr>
        <p:spPr>
          <a:xfrm>
            <a:off x="5143504" y="2928934"/>
            <a:ext cx="142876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00166" y="5429264"/>
            <a:ext cx="74295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От рождения до школы. Примерная общеобразовательная программа дошкольного образования/ Под ред.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Н.Е.Вераксы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, Т.С.Комаровой, М.А.Васильевой.- 3-е изд.,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испр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 и доп.- М.: МОЗАИКА-СИНТЕЗ, 2014.-368 с </a:t>
            </a:r>
          </a:p>
          <a:p>
            <a:r>
              <a:rPr lang="tt-RU" sz="1100" dirty="0" smtClean="0">
                <a:latin typeface="Times New Roman" pitchFamily="18" charset="0"/>
                <a:cs typeface="Times New Roman" pitchFamily="18" charset="0"/>
              </a:rPr>
              <a:t>Гаффарова С.М. “Изучаем русский язык” 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Казань: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Магариф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Вакыт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, 2011. </a:t>
            </a:r>
          </a:p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1Шаехова Р.К.  «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Авзларны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уйнатып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 М</a:t>
            </a:r>
            <a:r>
              <a:rPr lang="tt-RU" sz="1100" dirty="0" smtClean="0">
                <a:latin typeface="Times New Roman" pitchFamily="18" charset="0"/>
                <a:cs typeface="Times New Roman" pitchFamily="18" charset="0"/>
              </a:rPr>
              <a:t>әктәпкәчә яшьтәгеләр авазы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.- Казань: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Магариф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100" dirty="0" err="1" smtClean="0">
                <a:latin typeface="Times New Roman" pitchFamily="18" charset="0"/>
                <a:cs typeface="Times New Roman" pitchFamily="18" charset="0"/>
              </a:rPr>
              <a:t>Вакыт</a:t>
            </a:r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, 2012. 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Часть формируемая участниками образовательных отношений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Использование регионального компонента в направлении, речевого развития ребенка включает: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обучение детей двум государственным языкам (русскому и татарскому) в равных объемах.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развитие всех компонентов устной речи.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практическое овладение воспитанниками нормами речи русского языка.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развитие свободного общения с взрослыми на родном языке.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формирование у детей интереса к изучению родного и второго государственного языка через создание национального культурного пространства в ДОУ. Побуждение детей к общению, используя информационно-коммуникативные технологии, игры - ситуации, наглядность. </a:t>
            </a: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Организация работы по реализации ЭРС осуществляется в процессе воспитательно-образовательной работы, режимных моментов, в разных видах деятельности (совместная деятельность педагога с детьми, самостоятельная деятельность) с согласия родителей (законных представителей)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Методическое обеспечение образовательной области «Речевое развитие»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tt-RU" sz="2900" dirty="0" smtClean="0">
                <a:latin typeface="Times New Roman" pitchFamily="18" charset="0"/>
                <a:cs typeface="Times New Roman" pitchFamily="18" charset="0"/>
              </a:rPr>
              <a:t>Хазратова Ф.В.Шәрәфетдинова З.Г., Хәбибуллина З.Г. «Тугантелдә сөйләшәбез -2-3 яшьлек балалар өчен методик кулланма, Казан, Татарстан китап нәшрияты, 2012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2900" dirty="0" smtClean="0">
                <a:latin typeface="Times New Roman" pitchFamily="18" charset="0"/>
                <a:cs typeface="Times New Roman" pitchFamily="18" charset="0"/>
              </a:rPr>
              <a:t>-Хазратова Ф.В.Шәрәфетдинова З.Г., Хәбибуллина З.Г. «Тугантелдә сөйләшәбез”-3-4 яшьлек балалар өчен методик кулланма, Казан, Татарстан китап нәшрияты, 2012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2900" dirty="0" smtClean="0">
                <a:latin typeface="Times New Roman" pitchFamily="18" charset="0"/>
                <a:cs typeface="Times New Roman" pitchFamily="18" charset="0"/>
              </a:rPr>
              <a:t>-Хазратова Ф.В., Шәрәфетдинова З.Г., Хәбибуллина З.Г. «Туган телдә сөйләшәбез”-4-5 яшьлек балалар өчен методик кулланма, Казан, инновацион технологияләр үзәге, 2013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2900" dirty="0" smtClean="0">
                <a:latin typeface="Times New Roman" pitchFamily="18" charset="0"/>
                <a:cs typeface="Times New Roman" pitchFamily="18" charset="0"/>
              </a:rPr>
              <a:t>-Зарипова З.М, Вәҗиева Л.Н,Зөфәрова Р.С «Туган телдә сөйләшәбез”-5-7 яшьлек балалар өчен методик кулланма, Казан, Татарстан китап нәшрияты, 2012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2900" dirty="0" smtClean="0">
                <a:latin typeface="Times New Roman" pitchFamily="18" charset="0"/>
                <a:cs typeface="Times New Roman" pitchFamily="18" charset="0"/>
              </a:rPr>
              <a:t>-   Закирова К.В.”Балачак аланы” балалар бакчасы тәрбиячеләре  һәм әти-әниләр өчен хрестоматия.-РИЦ,2011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2900" dirty="0" smtClean="0">
                <a:latin typeface="Times New Roman" pitchFamily="18" charset="0"/>
                <a:cs typeface="Times New Roman" pitchFamily="18" charset="0"/>
              </a:rPr>
              <a:t>Закирова К.В. “На поляне детства” Казань, 2014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2900" dirty="0" smtClean="0">
                <a:latin typeface="Times New Roman" pitchFamily="18" charset="0"/>
                <a:cs typeface="Times New Roman" pitchFamily="18" charset="0"/>
              </a:rPr>
              <a:t>-Гаффарова С.М.“Изучаем русский язык” методическое пособие по обучению русскому языку, Татарское книжное издател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2900" dirty="0" smtClean="0">
                <a:latin typeface="Times New Roman" pitchFamily="18" charset="0"/>
                <a:cs typeface="Times New Roman" pitchFamily="18" charset="0"/>
              </a:rPr>
              <a:t>ство “ХЭТЕР”, 2011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2400" dirty="0" smtClean="0">
                <a:latin typeface="Times New Roman" pitchFamily="18" charset="0"/>
                <a:cs typeface="Times New Roman" pitchFamily="18" charset="0"/>
              </a:rPr>
              <a:t>2.1.4 ОО “Художественно-эстетическое развитие”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23180" cy="1838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/>
        </p:nvGraphicFramePr>
        <p:xfrm>
          <a:off x="1524000" y="3786190"/>
          <a:ext cx="7334280" cy="1785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5143504" y="3286124"/>
            <a:ext cx="28575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42976" y="5786454"/>
            <a:ext cx="785818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От рождения до школы. Примерная общеобразовательная программа дошкольного образования/ Под ред.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Н.Е.Вераксы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, Т.С.Комаровой, М.А.Васильевой.- 3-е изд.,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испр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 и доп.- М.: МОЗАИКА-СИНТЕЗ, 2014.-368 с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Каплунова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И.М.,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Новоскольцева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И.А. Ладушки. Программа по музыкальному воспитанию детей дошкольного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возраста.-Невская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нота, санкт-Петербург.-2010.-63 с.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Р.К.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Сөенеч.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Радость познания: региональная образовательная программа дошкольного  образования. / Р.К.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.- Казань: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Магариф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Вакыт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, 2016.- 191 с 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Методическое обеспечение образовательной области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«Художественно – эстетическое развитие»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- Комарова. Т.С. Изобразительная деятельность в детском саду. Программа и методические рекомендации. М.: Мозаика-Синтез, 2010.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- Комарова Т.С. Детское художественное творчество. Методическое пособие для воспитателей и педагогов. М.: Мозаика-Синтез, 2010.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- Комарова Т. С. Занятие по изобразительной деятельности во II младшей, средней, старшей, подготовительной группах. Конспекты и планы занятий М.: Мозаика-Синтез, 2010.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Колдина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Д.Н. Рисование с детьми 2-3 лет. Конспекты занятий .М.Мозаика-Синтез, 2015 г.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Колдина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Д.Н. Рисование с детьми 2-3 лет. Конспекты занятий .М.Мозаика-Синтез, 2015 г.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Новоскольцева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Программа музыкального воспитания «Ладушки»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Гарафиева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Г.З..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Сомбелэне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кем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белэ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? Казан-Тарих-2003; 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Закирова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К.В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Кунелачыйкбергэлэп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Казан”Мәгариф”нәшрияты,2003;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– Ибрагимова З.Г. «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Шома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бас» (“Танцуй веселей”),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бакча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балалары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өчен биюләр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 “Аксу”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компаниясе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 Казань 2012; 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Каплунова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И.,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Новоскольцева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И. Праздник каждый день. Программа музыкального воспитания детей дошкольного возраста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CD диск «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Җырлап-биепуйныйбыз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” “ Аксу” , 2007;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– МР3 диск “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бакчасында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әдәп-әхлактәрбияче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аудио-кушымта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 - Аксу”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компаниясе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– “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телдә сөйләшәбез”-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“Аксу”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компаниясе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 2013;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– “ Танцы народов Поволжья”, компания “Аксу”, 2012; </a:t>
            </a:r>
          </a:p>
          <a:p>
            <a:pPr algn="just"/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“Бииләр итек-читекләр” балалар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өчен җырлар,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Творческая группа Л.Батыр –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Булгари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 2011; </a:t>
            </a:r>
          </a:p>
          <a:p>
            <a:pPr algn="just"/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“Җырлап-биеп уйныйбыз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җырлы-биюле уеннар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җыентыгы, 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компания “Аксу” 2007;</a:t>
            </a:r>
          </a:p>
          <a:p>
            <a:pPr algn="just"/>
            <a:endParaRPr lang="ru-RU" sz="13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85728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2.1.5 ОО «Физическое развитие»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357290" y="1000108"/>
          <a:ext cx="7499350" cy="2071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/>
        </p:nvGraphicFramePr>
        <p:xfrm>
          <a:off x="1357290" y="3429000"/>
          <a:ext cx="7500990" cy="2571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5000628" y="3071810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14414" y="6072207"/>
            <a:ext cx="7858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От рождения до школы. Примерная общеобразовательная программа дошкольного образования/ Под ред.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Н.Е.Вераксы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Т.С.Комаровой, М.А.Васильевой.- 3-е изд.,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испр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и доп.- М.: МОЗАИКА-СИНТЕЗ, 2014.-368 с 23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Р.К.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Сөенеч.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Радость познания: региональная образовательная программа дошкольного образования. / Р.К.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.- Казань: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Магариф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Вакыт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2016.- 191 с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РАЗДЕЛЫ ПРОГРАММЫ</a:t>
            </a:r>
            <a:r>
              <a:rPr lang="ru-RU" sz="3600" dirty="0" smtClean="0"/>
              <a:t> 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Целевой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2.Содержательный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3.Организационный</a:t>
            </a:r>
          </a:p>
          <a:p>
            <a:endParaRPr lang="ru-RU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1500166" y="2928934"/>
          <a:ext cx="5976958" cy="3214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71538" y="6143644"/>
            <a:ext cx="8072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Пункт 2.10 и 2.11. Федерального государственного стандарта дошкольного образования, утв. приказом Министерства образования и науки Российской Федерации № 1155 от 17.10.2013 г. «Об утверждении федерального государственного образовательного стандарта дошкольного образования»</a:t>
            </a:r>
            <a:endParaRPr lang="ru-RU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Методическое обеспечение  образовательной области «Физическое развитие»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tt-RU" sz="4000" dirty="0" smtClean="0">
                <a:latin typeface="Times New Roman" pitchFamily="18" charset="0"/>
                <a:cs typeface="Times New Roman" pitchFamily="18" charset="0"/>
              </a:rPr>
              <a:t>Программно-методические обеспечение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.И.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Пензулаева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«Физкультурные занятия в детском саду». Вторая младшая группа. – М.: Мозаика – Синтез, 2012</a:t>
            </a: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Л.И.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Пензулаева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«Физическая культура в детском саду». Средняя группа. – М.: Мозаика – Синтез, 2012.</a:t>
            </a: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Л.И.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Пензулаева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«Физическая культура в детском саду». Старшая группа. – М.: Мозаика – Синтез, 2012.</a:t>
            </a: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Л.И.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Пензулаева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«Физическая культура в детском саду». Подготовительная к школе группа. – М.: Мозаика – Синтез, 2012.</a:t>
            </a: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Новикова И.М. Формирование представлений о здоровом образе жизни у дошкольников.- М: Мозаика-Синтез, 2010</a:t>
            </a: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Пензулаева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Л.И. Оздоровительная гимнастика для детей 3-7 лет.- М: Мозаика-Синтез, 2010</a:t>
            </a: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Пензулаева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Л.И. Оздоровительная гимнастика для детей 3-7 лет.- М: Мозаика-Синтез, 2010</a:t>
            </a: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Зацепина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М. Б..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Культурно-досуговая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деятельность”. Программа и методические рекомендации. М: Мозаика-Синтез,2005</a:t>
            </a:r>
          </a:p>
          <a:p>
            <a:pPr algn="just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tt-RU" sz="4000" dirty="0" smtClean="0">
                <a:latin typeface="Times New Roman" pitchFamily="18" charset="0"/>
                <a:cs typeface="Times New Roman" pitchFamily="18" charset="0"/>
              </a:rPr>
              <a:t> К.В.Закирова, Л. Р. Мортазина, “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Балачак-уйнап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tt-RU" sz="4000" dirty="0" smtClean="0">
                <a:latin typeface="Times New Roman" pitchFamily="18" charset="0"/>
                <a:cs typeface="Times New Roman" pitchFamily="18" charset="0"/>
              </a:rPr>
              <a:t>өлеп үсәр чак” Казан, 2012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4000" dirty="0" smtClean="0">
                <a:latin typeface="Times New Roman" pitchFamily="18" charset="0"/>
                <a:cs typeface="Times New Roman" pitchFamily="18" charset="0"/>
              </a:rPr>
              <a:t>-К.В.Закирова “Уйный, уйный үсәбез”, Казан, Мәгариф, 2005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t-RU" sz="4000" dirty="0" smtClean="0">
                <a:latin typeface="Times New Roman" pitchFamily="18" charset="0"/>
                <a:cs typeface="Times New Roman" pitchFamily="18" charset="0"/>
              </a:rPr>
              <a:t>-Р.К.Шаехова “Региональная программа дошкольного образования “Соенеч-Радость познания”. Казань, Магариф-Вакыт, 2016 год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2.4 Коррекционная работа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образовательной области «Речевое развитие» Программа предполагает использование логопедической поддержки. Детей с речевыми нарушениями рассматривают как группу педагогического риска, потому что их физиологические и психические особенности затрудняют успешное овладение ими учебным материалом в школе. 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 целью обеспечения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диагностико-коррекционного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сопровождения воспитанников, в детском саду функционирует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логопункт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Логопедическая работа в МБДОУ «Детский сад №4 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Ляйсан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 г. Кукмор» (деятельности учителя - логопеда по коррекции речевых нарушений) основана на использовании программы: 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Филичева Т.Б., Чиркина Г.В. «Программа обучения и воспитания детей с фонетико-фонематическим недоразвитием»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85728"/>
            <a:ext cx="8072462" cy="654032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2.5.</a:t>
            </a:r>
            <a:r>
              <a:rPr lang="ru-RU" sz="2400" b="1" dirty="0" smtClean="0"/>
              <a:t>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Структурно-функциональная модель взаимодействия с семьей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89095856"/>
              </p:ext>
            </p:extLst>
          </p:nvPr>
        </p:nvGraphicFramePr>
        <p:xfrm>
          <a:off x="1357313" y="928688"/>
          <a:ext cx="7577137" cy="5319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0"/>
            <a:ext cx="7576398" cy="1417638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2.6.Формы, способы, методы и средства реализации программы с учетом возрастных и индивидуальных особенностей воспитанников, специфики их образовательных потребностей и интересов.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Основные формы совместной деятельности взрослых и детей;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Виды детской деятельности;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Методы образования;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Взаимодействие взрослых с детьми;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Взаимодействие детского сада с семьей;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Взаимодействие детского сада с организациями города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7498080" cy="71438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Организационный раздел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785794"/>
            <a:ext cx="7576398" cy="5462606"/>
          </a:xfrm>
        </p:spPr>
        <p:txBody>
          <a:bodyPr>
            <a:noAutofit/>
          </a:bodyPr>
          <a:lstStyle/>
          <a:p>
            <a:pPr algn="just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3.2. Материально-техническое обеспечение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 образовательном учреждении функционируют: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медицинский кабинет, процедурный кабинет, изолятор;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игровые;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спальни;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раздевалки;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объекты хозяйственно-бытового и санитарно-гигиенического назначения (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постирочная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 пищеблок, туалетные комнаты, служебные помещения, комната кастелянши,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электрощитовая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объекты для проведения специальных коррекционных занятий (кабинет учителя-логопеда);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музыкально-физкультурный зал;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методический кабинет;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кабинет заведующего;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кабинет заведующего хозяйством;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 кабинет  по обучению русскому языку;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-кабинет по профилактике детского дорожно-транспортного травматизма «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Светофорик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Внутреннее пространство детского сада характеризуется единством стилевого решения всех помещений с учетом их функционального взаимодействия и наполнения (компьютеры, ноутбуки, аудиосистемы, проекторы, планшет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Mimio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и т.д.).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Организованная пространственная среда соответствует требованиям 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. В соответствии с ними подобрана по ростовым показателям мебель в ДОУ.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Расстановка мебели, игрового и дидактического оборудования согласовывается с принципами развивающего обучения, организации индивидуального и дифференцированного подхода к развитию воспитанников. </a:t>
            </a:r>
          </a:p>
          <a:p>
            <a:pPr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Территория образовательного учреждения имеет благоустроенные прогулочные  площадки, оборудованные теневым навесом, спортивным оборудованием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50496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357166"/>
            <a:ext cx="7576398" cy="5891234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3.4. Организация режима пребывания детей в Учреждении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Правильный режим дня – это рациональная продолжительность и разумное чередование различных видов деятельности и отдыха детей в течение суток. При построении режима дня руководствуемся основным принципом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принципом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соответствия возрастным психофизическим особенностям детей.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Режим дня для каждой возрастной группы составлен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учѐтом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режима работы учреждения и длительности пребывания в нем детей (в соответствии с Уставом) и 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учѐтом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климата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тѐплого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холодного периода). Ежедневная продолжительность прогулки детей составляет не менее 3-4 часа в день. Общая продолжительность дневного сна для детей дошкольного возраста 2-2,5 часа.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728" y="5715017"/>
            <a:ext cx="74295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2.4.1.3147-13 «Санитарно-эпидемиологические требования к устройству, содержанию и организации режима работы в дошкольных организациях»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3.5 Организация образовательного процесса, самостоятельной  игровой деятельности и прогулка в режиме дня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Воспитательно-образовательный процесс строится с учетом контингента воспитанников, их индивидуальных и возрастных особенностей, социального заказа родителей. Построение образовательного процесса на комплексно-тематическом принципе с учетом интеграции образовательных областей дает возможность достичь этой цели.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Построение всего образовательного процесса вокруг одной центральной темы дает большие возможности для развития детей. Темы помогают организовать информацию оптимальным способом. У дошкольников появляются многочисленные возможности для практики, экспериментирования, развития основных навыков, понятийного мышления.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Выделение основной темы периода не означает, что абсолютно вся деятельность детей должна быть посвящена этой теме. Цель введения основной темы периода — интегрировать образовательную деятельность и избежать неоправданного дробления детской деятельности по образовательным областям.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Введение похожих тем в различных возрастных группах обеспечивает достижение единства образовательных целей и преемственности в детском развитии на протяжении всего дошкольного возраста, органичное развитие детей в соответствии с их индивидуальными возможностями.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Тематический принцип построения образовательного процесса позволяет органично вводить региональные и культурные компоненты, учитывать специфику дошкольного учреждения.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Одной теме следует уделять не менее одной недели. Оптимальный период - 2-3 недели. Тема должна быть отражена в подборе материалов, находящихся в группе и центрах (уголках) развития.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214290"/>
            <a:ext cx="7504960" cy="603411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ru-RU" b="1" dirty="0" smtClean="0"/>
          </a:p>
          <a:p>
            <a:pPr algn="just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Часть формируется участниками образовательных отношений, составлена с учетом образовательных потребностей, интересов и мотивов детей, членов их семей и педагогов. Для реализации части формируется участниками образовательных отношений основной образовательной программы МБДОУ «Детский сад №4 «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Ляйсан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» г. Кукмор» вводится обучение русскому языку:</a:t>
            </a:r>
          </a:p>
          <a:p>
            <a:pPr algn="just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- в средней группе в режимных моментах в игровой форме;</a:t>
            </a:r>
          </a:p>
          <a:p>
            <a:pPr algn="just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- в старшей группе 1 раз  в основной  образовательной деятельности (по подгруппам ) и  2 раза  в режимных моментах в игровой форме;</a:t>
            </a:r>
          </a:p>
          <a:p>
            <a:pPr algn="just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- в подготовительной группе 2 раза в основной образовательной деятельности по подгруппам и 1 раз в режимных моментах в игровой форме .</a:t>
            </a:r>
          </a:p>
          <a:p>
            <a:pPr algn="just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В режимных моментах с воспитанниками проводится работа по следующим направлениям:</a:t>
            </a:r>
          </a:p>
          <a:p>
            <a:pPr algn="just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- обучению русскому языку в средней и старшей группе, на основании УМК С.М.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Гаффаровой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«Изучаем русский язык»;</a:t>
            </a:r>
          </a:p>
          <a:p>
            <a:pPr algn="just"/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-обучение английскому языку  в средней, старшей и подготовительной группах на основании заявлений родителей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3.7 Кадровые условия реализации ООП ДО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14290"/>
            <a:ext cx="7358114" cy="2357454"/>
          </a:xfrm>
        </p:spPr>
        <p:txBody>
          <a:bodyPr>
            <a:normAutofit fontScale="90000"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Целевой раздел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1.Пояснительная записка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Основная образовательная программа дошкольного образования (далее – ООП ДО) является документом, представляющим модель образовательного процесса МБДОУ «Детский сад №4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Ляйсан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г. Кукмор» (далее – Учреждение), разработанной самостоятельно на основе: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357430"/>
            <a:ext cx="1552076" cy="231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3857628"/>
            <a:ext cx="1738955" cy="24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 descr="http://img2.labirint.ru/books/511526/big.jpg"/>
          <p:cNvPicPr>
            <a:picLocks noChangeAspect="1" noChangeArrowheads="1"/>
          </p:cNvPicPr>
          <p:nvPr/>
        </p:nvPicPr>
        <p:blipFill>
          <a:blip r:embed="rId4"/>
          <a:srcRect t="7435" b="6290"/>
          <a:stretch>
            <a:fillRect/>
          </a:stretch>
        </p:blipFill>
        <p:spPr bwMode="auto">
          <a:xfrm>
            <a:off x="4857752" y="2643182"/>
            <a:ext cx="1928827" cy="2571768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768" y="3857628"/>
            <a:ext cx="1721535" cy="2486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285728"/>
            <a:ext cx="7504960" cy="596267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ООП ДОУ направлена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разностороннее развитие детей от 1 – до 7 лет с учётом их возрастных и индивидуальных особенностей, в том числе достижение детьми уровня развития, необходимого и достаточного для успешного освоения ими образовательных программ начального общего образования, на основе индивидуального подхода к детям дошкольного возраста и специфических для детей дошкольного возраста видов деятельности.</a:t>
            </a:r>
          </a:p>
          <a:p>
            <a:pPr algn="just"/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285728"/>
            <a:ext cx="7286676" cy="59626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1.1.Цели и задачи</a:t>
            </a:r>
            <a:r>
              <a:rPr lang="ru-RU" sz="2200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Обязательная часть Программы </a:t>
            </a: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sz="2200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200" b="1" i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позитивная социализация и всестороннее развитие   ребенка раннего и дошкольного возраста в адекватных его возрасту детских видах деятельности</a:t>
            </a:r>
            <a:r>
              <a:rPr lang="ru-RU" sz="2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Часть, формируемая участниками образовательных отношений</a:t>
            </a:r>
          </a:p>
          <a:p>
            <a:pPr algn="just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проектирование социальных ситуаций развития ребенка с использованием средств национальной культуры, обеспечивающих успешную социализацию, мотивацию и поддержку индивидуальности детей через общение на родном (татарском) и на русском  языке, взаимоотношение с представителями других национальностей, народную игру, познание родного края и другие формы активности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2000" dirty="0" smtClean="0"/>
          </a:p>
          <a:p>
            <a:pPr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Ссылка на:</a:t>
            </a:r>
          </a:p>
          <a:p>
            <a:pPr algn="just"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 Пункт 1.6 и 2.1. Федерального государственного стандарта дошкольного образования, утвержденный  приказом Министерства образования и науки Российской Федерации № 1155 от 17.10.2013 г. «Об утверждении федерального государственного образовательного стандарта дошкольного образования» </a:t>
            </a:r>
          </a:p>
          <a:p>
            <a:pPr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Р.К.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Сөенеч.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Радость познания: региональная образовательная программа дошкольного образования. / Р.К.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.- Казань: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Магариф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Вакыт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2016.- 191 с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4110" cy="582594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1.2 Принципы и подходы к формированию ООП ДО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785794"/>
            <a:ext cx="7504960" cy="5715040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algn="just">
              <a:lnSpc>
                <a:spcPct val="120000"/>
              </a:lnSpc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соответствует принципу развивающего образования, целью которого является  развитие ребенка;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сочетает принципы научной обоснованности и практической применимости;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соответствует критериям полноты, необходимости и достаточности (позволяя решать поставленные цели и задачи при использовании разумного «минимума» материала);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обеспечивает единство воспитательных, развивающих и обучающих целей и задач  процесса образования детей дошкольного возраста, в ходе реализации которых формируются такие качества, которые являются ключевыми в развитии дошкольников;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строится с учетом принципа интеграции образовательных областей в соответствии  с возрастными возможностями и особенностями детей, спецификой и возможностями образовательных областей;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основывается на комплексно-тематическом принципе построения  образовательного процесса;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предусматривает решение программных образовательных задач в совместной  деятельности взрослого и детей и самостоятельной деятельности дошкольников не только в рамках образовательной деятельности, но и при проведении режимных моментов в соответствии со спецификой дошкольного образования;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предполагает построение образовательного процесса на адекватных возрасту  формах работы с детьми. Основной формой работы с дошкольниками и ведущим видом их деятельности является игра;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допускает варьирование образовательного процесса в зависимости от  региональных особенностей;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строится с учетом соблюдения преемственности между всеми возрастными  дошкольными группами и между детским садом и начальной школой.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- Принципы регионального компонента.</a:t>
            </a:r>
            <a:endParaRPr lang="ru-RU" sz="5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1.3.Возрастные характеристики контингента детей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раннего и дошкольного возраста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Courier New" pitchFamily="49" charset="0"/>
              <a:buChar char="o"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Ранний возраст (1-2 года)</a:t>
            </a:r>
          </a:p>
          <a:p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Вторая группа раннего возраста (2-3 года); </a:t>
            </a:r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Младшая группа (3-4 года); </a:t>
            </a:r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Средняя группа (4-5 лет); </a:t>
            </a:r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Старшая группа (5-6 лет); </a:t>
            </a:r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Подготовительная к школе группа (6-7 лет) </a:t>
            </a:r>
          </a:p>
          <a:p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Возрастные характеристики (Этнокультурная региональная составляющая ) </a:t>
            </a:r>
          </a:p>
          <a:p>
            <a:pPr>
              <a:buNone/>
            </a:pP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Ссылка на:</a:t>
            </a:r>
          </a:p>
          <a:p>
            <a:pPr>
              <a:buNone/>
            </a:pP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От рождения до школы. Примерная общеобразовательная программа дошкольного образования/ Под ред.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Н.Е.Вераксы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 Т.С.Комаровой, М.А.Васильевой.- 3-е изд.,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испр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 и доп.- М.: МОЗАИКА-СИНТЕЗ, 2014.-368 с </a:t>
            </a:r>
          </a:p>
          <a:p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Р.К.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Сөенеч.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 Радость познания: региональная образовательная программа дошкольного </a:t>
            </a:r>
          </a:p>
          <a:p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образования. / Р.К.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.- Казань: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Магариф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300" dirty="0" err="1" smtClean="0">
                <a:latin typeface="Times New Roman" pitchFamily="18" charset="0"/>
                <a:cs typeface="Times New Roman" pitchFamily="18" charset="0"/>
              </a:rPr>
              <a:t>Вакыт</a:t>
            </a:r>
            <a:r>
              <a:rPr lang="ru-RU" sz="1300" dirty="0" smtClean="0">
                <a:latin typeface="Times New Roman" pitchFamily="18" charset="0"/>
                <a:cs typeface="Times New Roman" pitchFamily="18" charset="0"/>
              </a:rPr>
              <a:t>, 2016.- 191 с</a:t>
            </a:r>
            <a:endParaRPr lang="ru-RU" sz="13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1.4.Планируемые результаты освоения ООП ДО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1285860"/>
            <a:ext cx="7433522" cy="49625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     Целевые ориентиры образования в раннем возрасте; </a:t>
            </a:r>
          </a:p>
          <a:p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Целевые ориентиры на этапе завершения дошкольного образования </a:t>
            </a:r>
          </a:p>
          <a:p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Пункт 4.6. Федерального государственного стандарта дошкольного образования, утв. приказом Министерства образования и науки Российской Федерации № 1155 от 17.10.2013 г. «Об утверждении федерального государственного образовательного стандарта дошкольного образования )</a:t>
            </a:r>
            <a:endParaRPr lang="ru-RU" sz="17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9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Целевые ориентиры на этапе завершения реализации региональной программы дошкольного образования </a:t>
            </a: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Р.К.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Сөенеч.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Радость познания: региональная образовательная программа </a:t>
            </a:r>
          </a:p>
          <a:p>
            <a:pPr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дошкольного образования. / Р.К.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.- Казань: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Магариф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Вакыт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2016.- 191 с.)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504960" cy="868346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Содержательный раздел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/>
              <a:t>    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Образовательная деятельность в соответствии с направлениями развития детей строится в соответствии с направлениями развития ребенка, представленными в пяти образовательных областях: 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«Социально-коммуникативное развитие» 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«Познавательное развитие» 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«Речевое развитие» 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«Художественно-эстетическое развитие» 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«Физическое развитие» </a:t>
            </a:r>
          </a:p>
          <a:p>
            <a:pPr>
              <a:buNone/>
            </a:pPr>
            <a:r>
              <a:rPr lang="ru-RU" sz="2200" dirty="0" smtClean="0"/>
              <a:t> </a:t>
            </a:r>
          </a:p>
          <a:p>
            <a:pPr algn="just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          Пункт 2.6. Федерального государственного стандарта дошкольного образования, утв. приказом Министерства образования и науки Российской Федерации № 1155 от 17.10.2013 г. «Об утверждении федерального государственного образовательного стандарта дошкольного образования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230</TotalTime>
  <Words>3158</Words>
  <Application>Microsoft Office PowerPoint</Application>
  <PresentationFormat>Экран (4:3)</PresentationFormat>
  <Paragraphs>269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Солнцестояние</vt:lpstr>
      <vt:lpstr>ДОПОЛНИТЕЛЬНЫЙ РАЗДЕЛ ООП ДО  МБДОУ «Детский сад №4 «Ляйсан» г. Кукмор» 2018г.</vt:lpstr>
      <vt:lpstr>РАЗДЕЛЫ ПРОГРАММЫ </vt:lpstr>
      <vt:lpstr>I.Целевой раздел  1.Пояснительная записка Основная образовательная программа дошкольного образования (далее – ООП ДО) является документом, представляющим модель образовательного процесса МБДОУ «Детский сад №4 «Ляйсан» г. Кукмор» (далее – Учреждение), разработанной самостоятельно на основе:   </vt:lpstr>
      <vt:lpstr>Слайд 4</vt:lpstr>
      <vt:lpstr>Слайд 5</vt:lpstr>
      <vt:lpstr>1.2 Принципы и подходы к формированию ООП ДО</vt:lpstr>
      <vt:lpstr>1.3.Возрастные характеристики контингента детей  раннего и дошкольного возраста </vt:lpstr>
      <vt:lpstr>1.4.Планируемые результаты освоения ООП ДО</vt:lpstr>
      <vt:lpstr>II.Содержательный раздел  </vt:lpstr>
      <vt:lpstr>2.1.1 ОО «Социально –коммуникативное развитие»</vt:lpstr>
      <vt:lpstr>Методическое обеспечение образовательной области «Социально-коммуникативное развитие» </vt:lpstr>
      <vt:lpstr>2.1.2 ОО «Познавательное развитие»</vt:lpstr>
      <vt:lpstr>  Методическое обеспечение образовательной области  «Познавательное развитие» </vt:lpstr>
      <vt:lpstr>2.1.3.ОО «Речевое развитие» </vt:lpstr>
      <vt:lpstr>Часть формируемая участниками образовательных отношений</vt:lpstr>
      <vt:lpstr>Методическое обеспечение образовательной области «Речевое развитие» </vt:lpstr>
      <vt:lpstr>2.1.4 ОО “Художественно-эстетическое развитие”</vt:lpstr>
      <vt:lpstr>   Методическое обеспечение образовательной области  «Художественно – эстетическое развитие»   </vt:lpstr>
      <vt:lpstr>2.1.5 ОО «Физическое развитие»</vt:lpstr>
      <vt:lpstr>Методическое обеспечение  образовательной области «Физическое развитие» </vt:lpstr>
      <vt:lpstr>2.4 Коррекционная работа</vt:lpstr>
      <vt:lpstr>2.5. Структурно-функциональная модель взаимодействия с семьей </vt:lpstr>
      <vt:lpstr> 2.6.Формы, способы, методы и средства реализации программы с учетом возрастных и индивидуальных особенностей воспитанников, специфики их образовательных потребностей и интересов.  </vt:lpstr>
      <vt:lpstr> III. Организационный раздел  </vt:lpstr>
      <vt:lpstr> </vt:lpstr>
      <vt:lpstr>3.5 Организация образовательного процесса, самостоятельной  игровой деятельности и прогулка в режиме дня </vt:lpstr>
      <vt:lpstr>Слайд 27</vt:lpstr>
      <vt:lpstr>3.7 Кадровые условия реализации ООП ДО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ДОПОЛНИТЕЛЬНЫЙ РАЗДЕЛ ООП ДО  МБДОУ «Детский сад №4 «Ляйсан» г. Кукмор» 2018г.</dc:title>
  <dc:creator>User</dc:creator>
  <cp:lastModifiedBy>ст и под</cp:lastModifiedBy>
  <cp:revision>35</cp:revision>
  <cp:lastPrinted>2019-01-28T06:11:55Z</cp:lastPrinted>
  <dcterms:modified xsi:type="dcterms:W3CDTF">2019-05-30T09:29:12Z</dcterms:modified>
</cp:coreProperties>
</file>